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60" r:id="rId2"/>
  </p:sldMasterIdLst>
  <p:notesMasterIdLst>
    <p:notesMasterId r:id="rId16"/>
  </p:notesMasterIdLst>
  <p:handoutMasterIdLst>
    <p:handoutMasterId r:id="rId17"/>
  </p:handoutMasterIdLst>
  <p:sldIdLst>
    <p:sldId id="256" r:id="rId3"/>
    <p:sldId id="257" r:id="rId4"/>
    <p:sldId id="267" r:id="rId5"/>
    <p:sldId id="268" r:id="rId6"/>
    <p:sldId id="269" r:id="rId7"/>
    <p:sldId id="258" r:id="rId8"/>
    <p:sldId id="260" r:id="rId9"/>
    <p:sldId id="261" r:id="rId10"/>
    <p:sldId id="270" r:id="rId11"/>
    <p:sldId id="271" r:id="rId12"/>
    <p:sldId id="272" r:id="rId13"/>
    <p:sldId id="263" r:id="rId14"/>
    <p:sldId id="266" r:id="rId15"/>
  </p:sldIdLst>
  <p:sldSz cx="12188825"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pos="3839" userDrawn="1">
          <p15:clr>
            <a:srgbClr val="A4A3A4"/>
          </p15:clr>
        </p15:guide>
        <p15:guide id="2" orient="horz" pos="216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6E25E649-3F16-4E02-A733-19D2CDBF48F0}">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987" autoAdjust="0"/>
    <p:restoredTop sz="95274" autoAdjust="0"/>
  </p:normalViewPr>
  <p:slideViewPr>
    <p:cSldViewPr>
      <p:cViewPr varScale="1">
        <p:scale>
          <a:sx n="39" d="100"/>
          <a:sy n="39" d="100"/>
        </p:scale>
        <p:origin x="78" y="498"/>
      </p:cViewPr>
      <p:guideLst>
        <p:guide pos="3839"/>
        <p:guide orient="horz" pos="2160"/>
      </p:guideLst>
    </p:cSldViewPr>
  </p:slideViewPr>
  <p:notesTextViewPr>
    <p:cViewPr>
      <p:scale>
        <a:sx n="1" d="1"/>
        <a:sy n="1" d="1"/>
      </p:scale>
      <p:origin x="0" y="0"/>
    </p:cViewPr>
  </p:notesTextViewPr>
  <p:notesViewPr>
    <p:cSldViewPr showGuides="1">
      <p:cViewPr varScale="1">
        <p:scale>
          <a:sx n="63" d="100"/>
          <a:sy n="63" d="100"/>
        </p:scale>
        <p:origin x="1986" y="10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handoutMaster" Target="handoutMasters/handoutMaster1.xml"/><Relationship Id="rId2" Type="http://schemas.openxmlformats.org/officeDocument/2006/relationships/slideMaster" Target="slideMasters/slideMaster1.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8D1C2BA-8C47-4A23-8681-97AA7EC04362}" type="doc">
      <dgm:prSet loTypeId="urn:microsoft.com/office/officeart/2005/8/layout/chevron2" loCatId="process" qsTypeId="urn:microsoft.com/office/officeart/2005/8/quickstyle/simple5" qsCatId="simple" csTypeId="urn:microsoft.com/office/officeart/2005/8/colors/colorful1" csCatId="colorful" phldr="1"/>
      <dgm:spPr/>
      <dgm:t>
        <a:bodyPr/>
        <a:lstStyle/>
        <a:p>
          <a:endParaRPr lang="en-US"/>
        </a:p>
      </dgm:t>
    </dgm:pt>
    <dgm:pt modelId="{A9C5AE3D-E5C2-45DF-A9DC-00EC0B212CEE}">
      <dgm:prSet phldrT="[Text]"/>
      <dgm:spPr>
        <a:solidFill>
          <a:srgbClr val="00B050"/>
        </a:solidFill>
      </dgm:spPr>
      <dgm:t>
        <a:bodyPr/>
        <a:lstStyle/>
        <a:p>
          <a:r>
            <a:rPr lang="en-US" b="1">
              <a:solidFill>
                <a:schemeClr val="bg1"/>
              </a:solidFill>
            </a:rPr>
            <a:t>Verb</a:t>
          </a:r>
        </a:p>
      </dgm:t>
    </dgm:pt>
    <dgm:pt modelId="{A9E2669C-0C42-46CA-BA82-5BBFA2CB81D9}" type="parTrans" cxnId="{5BB1003F-21A6-43E9-9359-B2C84F4AC93E}">
      <dgm:prSet/>
      <dgm:spPr/>
      <dgm:t>
        <a:bodyPr/>
        <a:lstStyle/>
        <a:p>
          <a:endParaRPr lang="en-US"/>
        </a:p>
      </dgm:t>
    </dgm:pt>
    <dgm:pt modelId="{CD583401-C425-4151-9EA3-D3DADEFDFE9F}" type="sibTrans" cxnId="{5BB1003F-21A6-43E9-9359-B2C84F4AC93E}">
      <dgm:prSet/>
      <dgm:spPr/>
      <dgm:t>
        <a:bodyPr/>
        <a:lstStyle/>
        <a:p>
          <a:endParaRPr lang="en-US"/>
        </a:p>
      </dgm:t>
    </dgm:pt>
    <dgm:pt modelId="{FAF26B96-6170-43E2-925A-C63EC782E6AF}">
      <dgm:prSet phldrT="[Text]"/>
      <dgm:spPr/>
      <dgm:t>
        <a:bodyPr/>
        <a:lstStyle/>
        <a:p>
          <a:r>
            <a:rPr lang="en-US" b="1"/>
            <a:t>What is happening?</a:t>
          </a:r>
        </a:p>
      </dgm:t>
    </dgm:pt>
    <dgm:pt modelId="{591D1B71-1735-420F-95E5-A4A12F1BDBC0}" type="parTrans" cxnId="{45D1222D-89DB-4362-8E5D-0B473B6C4F34}">
      <dgm:prSet/>
      <dgm:spPr/>
      <dgm:t>
        <a:bodyPr/>
        <a:lstStyle/>
        <a:p>
          <a:endParaRPr lang="en-US"/>
        </a:p>
      </dgm:t>
    </dgm:pt>
    <dgm:pt modelId="{9E3E0CA9-82C8-4D5B-80F5-40241BE44EEF}" type="sibTrans" cxnId="{45D1222D-89DB-4362-8E5D-0B473B6C4F34}">
      <dgm:prSet/>
      <dgm:spPr/>
      <dgm:t>
        <a:bodyPr/>
        <a:lstStyle/>
        <a:p>
          <a:endParaRPr lang="en-US"/>
        </a:p>
      </dgm:t>
    </dgm:pt>
    <dgm:pt modelId="{25FB4313-4DE3-4F4D-B64C-26955F3C34D8}">
      <dgm:prSet phldrT="[Text]"/>
      <dgm:spPr/>
      <dgm:t>
        <a:bodyPr/>
        <a:lstStyle/>
        <a:p>
          <a:r>
            <a:rPr lang="en-US" b="1"/>
            <a:t>What happened?</a:t>
          </a:r>
        </a:p>
      </dgm:t>
    </dgm:pt>
    <dgm:pt modelId="{C271550D-1AAE-4739-8BAD-8F49D629C461}" type="parTrans" cxnId="{FCCF8061-FBF4-495C-9955-C35A28BCB8CE}">
      <dgm:prSet/>
      <dgm:spPr/>
      <dgm:t>
        <a:bodyPr/>
        <a:lstStyle/>
        <a:p>
          <a:endParaRPr lang="en-US"/>
        </a:p>
      </dgm:t>
    </dgm:pt>
    <dgm:pt modelId="{B1A4225C-1CC5-48B0-8DC1-9BA38C2ECA19}" type="sibTrans" cxnId="{FCCF8061-FBF4-495C-9955-C35A28BCB8CE}">
      <dgm:prSet/>
      <dgm:spPr/>
      <dgm:t>
        <a:bodyPr/>
        <a:lstStyle/>
        <a:p>
          <a:endParaRPr lang="en-US"/>
        </a:p>
      </dgm:t>
    </dgm:pt>
    <dgm:pt modelId="{D0BB0B90-DE24-49C7-9F0E-F8F9A2E7CBF3}">
      <dgm:prSet phldrT="[Text]"/>
      <dgm:spPr>
        <a:solidFill>
          <a:srgbClr val="FFFF00"/>
        </a:solidFill>
      </dgm:spPr>
      <dgm:t>
        <a:bodyPr/>
        <a:lstStyle/>
        <a:p>
          <a:r>
            <a:rPr lang="en-US" b="1">
              <a:solidFill>
                <a:schemeClr val="bg1"/>
              </a:solidFill>
            </a:rPr>
            <a:t>Noun</a:t>
          </a:r>
        </a:p>
      </dgm:t>
    </dgm:pt>
    <dgm:pt modelId="{1597157D-2BD0-4CB5-BE99-4E1739E9D302}" type="parTrans" cxnId="{CD3B0A07-6263-446D-917F-3B46DF3F067F}">
      <dgm:prSet/>
      <dgm:spPr/>
      <dgm:t>
        <a:bodyPr/>
        <a:lstStyle/>
        <a:p>
          <a:endParaRPr lang="en-US"/>
        </a:p>
      </dgm:t>
    </dgm:pt>
    <dgm:pt modelId="{461D2A64-703C-41E2-AF50-F46740E58416}" type="sibTrans" cxnId="{CD3B0A07-6263-446D-917F-3B46DF3F067F}">
      <dgm:prSet/>
      <dgm:spPr/>
      <dgm:t>
        <a:bodyPr/>
        <a:lstStyle/>
        <a:p>
          <a:endParaRPr lang="en-US"/>
        </a:p>
      </dgm:t>
    </dgm:pt>
    <dgm:pt modelId="{E2CCF5CC-02B0-4163-B1A4-21F3C1FFE04F}">
      <dgm:prSet phldrT="[Text]"/>
      <dgm:spPr/>
      <dgm:t>
        <a:bodyPr/>
        <a:lstStyle/>
        <a:p>
          <a:r>
            <a:rPr lang="en-US" b="1"/>
            <a:t>Who?</a:t>
          </a:r>
        </a:p>
      </dgm:t>
    </dgm:pt>
    <dgm:pt modelId="{FE8AF7ED-752D-4575-928D-D46179408B8C}" type="parTrans" cxnId="{B351D0F6-9D6C-441C-962E-870A50FBF2C7}">
      <dgm:prSet/>
      <dgm:spPr/>
      <dgm:t>
        <a:bodyPr/>
        <a:lstStyle/>
        <a:p>
          <a:endParaRPr lang="en-US"/>
        </a:p>
      </dgm:t>
    </dgm:pt>
    <dgm:pt modelId="{D00A9B25-1B5E-4309-BA02-13737CF5020C}" type="sibTrans" cxnId="{B351D0F6-9D6C-441C-962E-870A50FBF2C7}">
      <dgm:prSet/>
      <dgm:spPr/>
      <dgm:t>
        <a:bodyPr/>
        <a:lstStyle/>
        <a:p>
          <a:endParaRPr lang="en-US"/>
        </a:p>
      </dgm:t>
    </dgm:pt>
    <dgm:pt modelId="{A0731AF1-711A-4330-8939-007C68E7FA7C}">
      <dgm:prSet phldrT="[Text]"/>
      <dgm:spPr/>
      <dgm:t>
        <a:bodyPr/>
        <a:lstStyle/>
        <a:p>
          <a:r>
            <a:rPr lang="en-US" b="1"/>
            <a:t>What?</a:t>
          </a:r>
        </a:p>
      </dgm:t>
    </dgm:pt>
    <dgm:pt modelId="{805FCF66-A04F-4E8B-A286-1896A2C5F6C0}" type="parTrans" cxnId="{FCECB259-DB6B-43C7-B522-4D3FEAFD6AD8}">
      <dgm:prSet/>
      <dgm:spPr/>
      <dgm:t>
        <a:bodyPr/>
        <a:lstStyle/>
        <a:p>
          <a:endParaRPr lang="en-US"/>
        </a:p>
      </dgm:t>
    </dgm:pt>
    <dgm:pt modelId="{2EFE573F-8EE2-45E8-8F81-5978C04EA306}" type="sibTrans" cxnId="{FCECB259-DB6B-43C7-B522-4D3FEAFD6AD8}">
      <dgm:prSet/>
      <dgm:spPr/>
      <dgm:t>
        <a:bodyPr/>
        <a:lstStyle/>
        <a:p>
          <a:endParaRPr lang="en-US"/>
        </a:p>
      </dgm:t>
    </dgm:pt>
    <dgm:pt modelId="{D5B8E7E0-53C1-427A-BCCE-506DF3666D49}">
      <dgm:prSet phldrT="[Text]"/>
      <dgm:spPr>
        <a:solidFill>
          <a:srgbClr val="FF3300"/>
        </a:solidFill>
      </dgm:spPr>
      <dgm:t>
        <a:bodyPr/>
        <a:lstStyle/>
        <a:p>
          <a:r>
            <a:rPr lang="en-US" b="1" dirty="0">
              <a:solidFill>
                <a:schemeClr val="bg1"/>
              </a:solidFill>
            </a:rPr>
            <a:t>Adjective</a:t>
          </a:r>
        </a:p>
      </dgm:t>
    </dgm:pt>
    <dgm:pt modelId="{96635FB2-9111-4E99-953F-30A5563FC2E9}" type="parTrans" cxnId="{B3785E55-2021-428F-984E-14C64E4B13FD}">
      <dgm:prSet/>
      <dgm:spPr/>
      <dgm:t>
        <a:bodyPr/>
        <a:lstStyle/>
        <a:p>
          <a:endParaRPr lang="en-US"/>
        </a:p>
      </dgm:t>
    </dgm:pt>
    <dgm:pt modelId="{23EEC798-E7A5-42D7-B88D-B5E4BC1C645D}" type="sibTrans" cxnId="{B3785E55-2021-428F-984E-14C64E4B13FD}">
      <dgm:prSet/>
      <dgm:spPr/>
      <dgm:t>
        <a:bodyPr/>
        <a:lstStyle/>
        <a:p>
          <a:endParaRPr lang="en-US"/>
        </a:p>
      </dgm:t>
    </dgm:pt>
    <dgm:pt modelId="{A323EE17-9CB9-460A-9127-660143D5530F}">
      <dgm:prSet phldrT="[Text]"/>
      <dgm:spPr/>
      <dgm:t>
        <a:bodyPr/>
        <a:lstStyle/>
        <a:p>
          <a:r>
            <a:rPr lang="en-US" b="1"/>
            <a:t>What kind?</a:t>
          </a:r>
        </a:p>
      </dgm:t>
    </dgm:pt>
    <dgm:pt modelId="{8FD0661B-C81F-4756-B48D-92FA3B9E5606}" type="parTrans" cxnId="{8F79EF82-258D-4D9D-9193-5FBBBC204B1A}">
      <dgm:prSet/>
      <dgm:spPr/>
      <dgm:t>
        <a:bodyPr/>
        <a:lstStyle/>
        <a:p>
          <a:endParaRPr lang="en-US"/>
        </a:p>
      </dgm:t>
    </dgm:pt>
    <dgm:pt modelId="{488A922E-E4EE-48E9-A80E-5CB2A266F93C}" type="sibTrans" cxnId="{8F79EF82-258D-4D9D-9193-5FBBBC204B1A}">
      <dgm:prSet/>
      <dgm:spPr/>
      <dgm:t>
        <a:bodyPr/>
        <a:lstStyle/>
        <a:p>
          <a:endParaRPr lang="en-US"/>
        </a:p>
      </dgm:t>
    </dgm:pt>
    <dgm:pt modelId="{D5ED66BB-4153-485E-B82C-180FBC67AD58}">
      <dgm:prSet phldrT="[Text]"/>
      <dgm:spPr/>
      <dgm:t>
        <a:bodyPr/>
        <a:lstStyle/>
        <a:p>
          <a:r>
            <a:rPr lang="en-US" b="1"/>
            <a:t>Which one?</a:t>
          </a:r>
        </a:p>
      </dgm:t>
    </dgm:pt>
    <dgm:pt modelId="{74BBCC53-543D-42D5-B76D-AF0DB578A6A4}" type="parTrans" cxnId="{8DE69C01-39CE-4D0B-8071-C19159E16627}">
      <dgm:prSet/>
      <dgm:spPr/>
      <dgm:t>
        <a:bodyPr/>
        <a:lstStyle/>
        <a:p>
          <a:endParaRPr lang="en-US"/>
        </a:p>
      </dgm:t>
    </dgm:pt>
    <dgm:pt modelId="{1AB3D2B8-2825-4EC5-B279-2DA680AFA84B}" type="sibTrans" cxnId="{8DE69C01-39CE-4D0B-8071-C19159E16627}">
      <dgm:prSet/>
      <dgm:spPr/>
      <dgm:t>
        <a:bodyPr/>
        <a:lstStyle/>
        <a:p>
          <a:endParaRPr lang="en-US"/>
        </a:p>
      </dgm:t>
    </dgm:pt>
    <dgm:pt modelId="{BC9A9C34-F860-428E-B087-42839087FBF1}">
      <dgm:prSet phldrT="[Text]"/>
      <dgm:spPr>
        <a:solidFill>
          <a:srgbClr val="FF0000"/>
        </a:solidFill>
      </dgm:spPr>
      <dgm:t>
        <a:bodyPr/>
        <a:lstStyle/>
        <a:p>
          <a:r>
            <a:rPr lang="en-US" b="1" dirty="0">
              <a:solidFill>
                <a:schemeClr val="bg1"/>
              </a:solidFill>
            </a:rPr>
            <a:t>Adverb</a:t>
          </a:r>
        </a:p>
      </dgm:t>
    </dgm:pt>
    <dgm:pt modelId="{B4E6FB9A-7BD1-45A0-9AAD-6713EF17DF8C}" type="parTrans" cxnId="{0809C4F1-BF1C-4B2E-B9A0-1562EED96D3F}">
      <dgm:prSet/>
      <dgm:spPr/>
      <dgm:t>
        <a:bodyPr/>
        <a:lstStyle/>
        <a:p>
          <a:endParaRPr lang="en-US"/>
        </a:p>
      </dgm:t>
    </dgm:pt>
    <dgm:pt modelId="{1C275FF6-D33B-4702-AF42-227F3EADF369}" type="sibTrans" cxnId="{0809C4F1-BF1C-4B2E-B9A0-1562EED96D3F}">
      <dgm:prSet/>
      <dgm:spPr/>
      <dgm:t>
        <a:bodyPr/>
        <a:lstStyle/>
        <a:p>
          <a:endParaRPr lang="en-US"/>
        </a:p>
      </dgm:t>
    </dgm:pt>
    <dgm:pt modelId="{81C7E0C6-E9D0-4831-B1BE-8C52A7D8D7C5}">
      <dgm:prSet phldrT="[Text]"/>
      <dgm:spPr/>
      <dgm:t>
        <a:bodyPr/>
        <a:lstStyle/>
        <a:p>
          <a:r>
            <a:rPr lang="en-US" b="1"/>
            <a:t>How many?</a:t>
          </a:r>
        </a:p>
      </dgm:t>
    </dgm:pt>
    <dgm:pt modelId="{B3885C8A-D76D-4FB9-BA4D-E828E343DC50}" type="parTrans" cxnId="{FC17C13E-8E45-4FC9-9D0B-955D2D251D3F}">
      <dgm:prSet/>
      <dgm:spPr/>
      <dgm:t>
        <a:bodyPr/>
        <a:lstStyle/>
        <a:p>
          <a:endParaRPr lang="en-US"/>
        </a:p>
      </dgm:t>
    </dgm:pt>
    <dgm:pt modelId="{2A5B3BDE-CACC-4C06-8399-4699546E779A}" type="sibTrans" cxnId="{FC17C13E-8E45-4FC9-9D0B-955D2D251D3F}">
      <dgm:prSet/>
      <dgm:spPr/>
      <dgm:t>
        <a:bodyPr/>
        <a:lstStyle/>
        <a:p>
          <a:endParaRPr lang="en-US"/>
        </a:p>
      </dgm:t>
    </dgm:pt>
    <dgm:pt modelId="{0F06E6A9-D688-4865-8BEA-8A7B40CEC238}">
      <dgm:prSet phldrT="[Text]"/>
      <dgm:spPr/>
      <dgm:t>
        <a:bodyPr/>
        <a:lstStyle/>
        <a:p>
          <a:r>
            <a:rPr lang="en-US" b="1" dirty="0"/>
            <a:t>When? Where? Why?</a:t>
          </a:r>
        </a:p>
      </dgm:t>
    </dgm:pt>
    <dgm:pt modelId="{85E7676A-6194-4B3C-8E99-C82F88BEA654}" type="parTrans" cxnId="{E5984302-C6E9-4E89-AC30-96384B760542}">
      <dgm:prSet/>
      <dgm:spPr/>
      <dgm:t>
        <a:bodyPr/>
        <a:lstStyle/>
        <a:p>
          <a:endParaRPr lang="en-US"/>
        </a:p>
      </dgm:t>
    </dgm:pt>
    <dgm:pt modelId="{FDBF83CE-C84C-44CE-A07F-9C56B0266CF6}" type="sibTrans" cxnId="{E5984302-C6E9-4E89-AC30-96384B760542}">
      <dgm:prSet/>
      <dgm:spPr/>
      <dgm:t>
        <a:bodyPr/>
        <a:lstStyle/>
        <a:p>
          <a:endParaRPr lang="en-US"/>
        </a:p>
      </dgm:t>
    </dgm:pt>
    <dgm:pt modelId="{66B1FD8B-E226-43BC-A30E-1861F57109A7}">
      <dgm:prSet phldrT="[Text]"/>
      <dgm:spPr/>
      <dgm:t>
        <a:bodyPr/>
        <a:lstStyle/>
        <a:p>
          <a:r>
            <a:rPr lang="en-US" b="1" dirty="0"/>
            <a:t>How?</a:t>
          </a:r>
        </a:p>
      </dgm:t>
    </dgm:pt>
    <dgm:pt modelId="{792C8499-BCBE-4329-B3E6-ED422E18CB82}" type="parTrans" cxnId="{9C1ED640-C2DD-4C3D-83FD-D35AF76F19DD}">
      <dgm:prSet/>
      <dgm:spPr/>
      <dgm:t>
        <a:bodyPr/>
        <a:lstStyle/>
        <a:p>
          <a:endParaRPr lang="en-US"/>
        </a:p>
      </dgm:t>
    </dgm:pt>
    <dgm:pt modelId="{96AB2D01-232D-4AB8-8AF7-4DD350A888E2}" type="sibTrans" cxnId="{9C1ED640-C2DD-4C3D-83FD-D35AF76F19DD}">
      <dgm:prSet/>
      <dgm:spPr/>
      <dgm:t>
        <a:bodyPr/>
        <a:lstStyle/>
        <a:p>
          <a:endParaRPr lang="en-US"/>
        </a:p>
      </dgm:t>
    </dgm:pt>
    <dgm:pt modelId="{7014206D-1B4E-44BF-94C5-02028E47318C}">
      <dgm:prSet phldrT="[Text]"/>
      <dgm:spPr/>
      <dgm:t>
        <a:bodyPr/>
        <a:lstStyle/>
        <a:p>
          <a:r>
            <a:rPr lang="en-US" b="1" dirty="0"/>
            <a:t>To what extent?</a:t>
          </a:r>
        </a:p>
      </dgm:t>
    </dgm:pt>
    <dgm:pt modelId="{BD10AF6E-AD97-4618-BA40-CCF3E1B3E6F2}" type="parTrans" cxnId="{CD12D0B0-4CC9-4514-BF39-FD09672F3DD8}">
      <dgm:prSet/>
      <dgm:spPr/>
      <dgm:t>
        <a:bodyPr/>
        <a:lstStyle/>
        <a:p>
          <a:endParaRPr lang="en-US"/>
        </a:p>
      </dgm:t>
    </dgm:pt>
    <dgm:pt modelId="{8B628C5D-69BD-415F-9734-E342363313D4}" type="sibTrans" cxnId="{CD12D0B0-4CC9-4514-BF39-FD09672F3DD8}">
      <dgm:prSet/>
      <dgm:spPr/>
      <dgm:t>
        <a:bodyPr/>
        <a:lstStyle/>
        <a:p>
          <a:endParaRPr lang="en-US"/>
        </a:p>
      </dgm:t>
    </dgm:pt>
    <dgm:pt modelId="{2BF60696-B10C-49AA-B4FE-205985AA9742}" type="pres">
      <dgm:prSet presAssocID="{28D1C2BA-8C47-4A23-8681-97AA7EC04362}" presName="linearFlow" presStyleCnt="0">
        <dgm:presLayoutVars>
          <dgm:dir/>
          <dgm:animLvl val="lvl"/>
          <dgm:resizeHandles val="exact"/>
        </dgm:presLayoutVars>
      </dgm:prSet>
      <dgm:spPr/>
      <dgm:t>
        <a:bodyPr/>
        <a:lstStyle/>
        <a:p>
          <a:endParaRPr lang="en-US"/>
        </a:p>
      </dgm:t>
    </dgm:pt>
    <dgm:pt modelId="{55F41CAA-806B-41B1-B9D0-B3B9E7EDAF5B}" type="pres">
      <dgm:prSet presAssocID="{A9C5AE3D-E5C2-45DF-A9DC-00EC0B212CEE}" presName="composite" presStyleCnt="0"/>
      <dgm:spPr/>
    </dgm:pt>
    <dgm:pt modelId="{03BAED9F-5A12-45FB-9CF3-6FB5262C39E3}" type="pres">
      <dgm:prSet presAssocID="{A9C5AE3D-E5C2-45DF-A9DC-00EC0B212CEE}" presName="parentText" presStyleLbl="alignNode1" presStyleIdx="0" presStyleCnt="4">
        <dgm:presLayoutVars>
          <dgm:chMax val="1"/>
          <dgm:bulletEnabled val="1"/>
        </dgm:presLayoutVars>
      </dgm:prSet>
      <dgm:spPr/>
      <dgm:t>
        <a:bodyPr/>
        <a:lstStyle/>
        <a:p>
          <a:endParaRPr lang="en-US"/>
        </a:p>
      </dgm:t>
    </dgm:pt>
    <dgm:pt modelId="{544942C0-6CF2-43A5-AA49-AAFFA4242829}" type="pres">
      <dgm:prSet presAssocID="{A9C5AE3D-E5C2-45DF-A9DC-00EC0B212CEE}" presName="descendantText" presStyleLbl="alignAcc1" presStyleIdx="0" presStyleCnt="4">
        <dgm:presLayoutVars>
          <dgm:bulletEnabled val="1"/>
        </dgm:presLayoutVars>
      </dgm:prSet>
      <dgm:spPr/>
      <dgm:t>
        <a:bodyPr/>
        <a:lstStyle/>
        <a:p>
          <a:endParaRPr lang="en-US"/>
        </a:p>
      </dgm:t>
    </dgm:pt>
    <dgm:pt modelId="{0AD69737-CBB0-4146-833F-E7E35DF98220}" type="pres">
      <dgm:prSet presAssocID="{CD583401-C425-4151-9EA3-D3DADEFDFE9F}" presName="sp" presStyleCnt="0"/>
      <dgm:spPr/>
    </dgm:pt>
    <dgm:pt modelId="{3BB0273E-BFB3-418D-A59A-3C3A57B7D436}" type="pres">
      <dgm:prSet presAssocID="{D0BB0B90-DE24-49C7-9F0E-F8F9A2E7CBF3}" presName="composite" presStyleCnt="0"/>
      <dgm:spPr/>
    </dgm:pt>
    <dgm:pt modelId="{9E07762D-E891-4127-959A-742B0FD12EB8}" type="pres">
      <dgm:prSet presAssocID="{D0BB0B90-DE24-49C7-9F0E-F8F9A2E7CBF3}" presName="parentText" presStyleLbl="alignNode1" presStyleIdx="1" presStyleCnt="4">
        <dgm:presLayoutVars>
          <dgm:chMax val="1"/>
          <dgm:bulletEnabled val="1"/>
        </dgm:presLayoutVars>
      </dgm:prSet>
      <dgm:spPr/>
      <dgm:t>
        <a:bodyPr/>
        <a:lstStyle/>
        <a:p>
          <a:endParaRPr lang="en-US"/>
        </a:p>
      </dgm:t>
    </dgm:pt>
    <dgm:pt modelId="{0A675DA2-AA05-4EC1-B99C-098CFC56453D}" type="pres">
      <dgm:prSet presAssocID="{D0BB0B90-DE24-49C7-9F0E-F8F9A2E7CBF3}" presName="descendantText" presStyleLbl="alignAcc1" presStyleIdx="1" presStyleCnt="4">
        <dgm:presLayoutVars>
          <dgm:bulletEnabled val="1"/>
        </dgm:presLayoutVars>
      </dgm:prSet>
      <dgm:spPr/>
      <dgm:t>
        <a:bodyPr/>
        <a:lstStyle/>
        <a:p>
          <a:endParaRPr lang="en-US"/>
        </a:p>
      </dgm:t>
    </dgm:pt>
    <dgm:pt modelId="{3024B7A6-592F-4184-9A3B-0F2754F41D4A}" type="pres">
      <dgm:prSet presAssocID="{461D2A64-703C-41E2-AF50-F46740E58416}" presName="sp" presStyleCnt="0"/>
      <dgm:spPr/>
    </dgm:pt>
    <dgm:pt modelId="{057CD80B-9327-4CF9-BE32-DD18F1A18B2A}" type="pres">
      <dgm:prSet presAssocID="{D5B8E7E0-53C1-427A-BCCE-506DF3666D49}" presName="composite" presStyleCnt="0"/>
      <dgm:spPr/>
    </dgm:pt>
    <dgm:pt modelId="{C227CBA2-C009-4B33-B2AA-F85810D7FB61}" type="pres">
      <dgm:prSet presAssocID="{D5B8E7E0-53C1-427A-BCCE-506DF3666D49}" presName="parentText" presStyleLbl="alignNode1" presStyleIdx="2" presStyleCnt="4">
        <dgm:presLayoutVars>
          <dgm:chMax val="1"/>
          <dgm:bulletEnabled val="1"/>
        </dgm:presLayoutVars>
      </dgm:prSet>
      <dgm:spPr/>
      <dgm:t>
        <a:bodyPr/>
        <a:lstStyle/>
        <a:p>
          <a:endParaRPr lang="en-US"/>
        </a:p>
      </dgm:t>
    </dgm:pt>
    <dgm:pt modelId="{473170E1-4508-4B0A-B4B4-2E1775B93BE8}" type="pres">
      <dgm:prSet presAssocID="{D5B8E7E0-53C1-427A-BCCE-506DF3666D49}" presName="descendantText" presStyleLbl="alignAcc1" presStyleIdx="2" presStyleCnt="4">
        <dgm:presLayoutVars>
          <dgm:bulletEnabled val="1"/>
        </dgm:presLayoutVars>
      </dgm:prSet>
      <dgm:spPr/>
      <dgm:t>
        <a:bodyPr/>
        <a:lstStyle/>
        <a:p>
          <a:endParaRPr lang="en-US"/>
        </a:p>
      </dgm:t>
    </dgm:pt>
    <dgm:pt modelId="{8A2CD781-5DCF-4226-B166-F309ED518372}" type="pres">
      <dgm:prSet presAssocID="{23EEC798-E7A5-42D7-B88D-B5E4BC1C645D}" presName="sp" presStyleCnt="0"/>
      <dgm:spPr/>
    </dgm:pt>
    <dgm:pt modelId="{A1030FEE-3FEB-4CA4-96AF-20E37903040B}" type="pres">
      <dgm:prSet presAssocID="{BC9A9C34-F860-428E-B087-42839087FBF1}" presName="composite" presStyleCnt="0"/>
      <dgm:spPr/>
    </dgm:pt>
    <dgm:pt modelId="{23115103-D63F-40AC-B4ED-FA5E2BE19BF4}" type="pres">
      <dgm:prSet presAssocID="{BC9A9C34-F860-428E-B087-42839087FBF1}" presName="parentText" presStyleLbl="alignNode1" presStyleIdx="3" presStyleCnt="4">
        <dgm:presLayoutVars>
          <dgm:chMax val="1"/>
          <dgm:bulletEnabled val="1"/>
        </dgm:presLayoutVars>
      </dgm:prSet>
      <dgm:spPr/>
      <dgm:t>
        <a:bodyPr/>
        <a:lstStyle/>
        <a:p>
          <a:endParaRPr lang="en-US"/>
        </a:p>
      </dgm:t>
    </dgm:pt>
    <dgm:pt modelId="{FDA17A2F-9C28-458D-B520-29270FA1669D}" type="pres">
      <dgm:prSet presAssocID="{BC9A9C34-F860-428E-B087-42839087FBF1}" presName="descendantText" presStyleLbl="alignAcc1" presStyleIdx="3" presStyleCnt="4">
        <dgm:presLayoutVars>
          <dgm:bulletEnabled val="1"/>
        </dgm:presLayoutVars>
      </dgm:prSet>
      <dgm:spPr/>
      <dgm:t>
        <a:bodyPr/>
        <a:lstStyle/>
        <a:p>
          <a:endParaRPr lang="en-US"/>
        </a:p>
      </dgm:t>
    </dgm:pt>
  </dgm:ptLst>
  <dgm:cxnLst>
    <dgm:cxn modelId="{244D7685-49B2-45AB-8FBC-54E9F7AA6CCE}" type="presOf" srcId="{D5B8E7E0-53C1-427A-BCCE-506DF3666D49}" destId="{C227CBA2-C009-4B33-B2AA-F85810D7FB61}" srcOrd="0" destOrd="0" presId="urn:microsoft.com/office/officeart/2005/8/layout/chevron2"/>
    <dgm:cxn modelId="{0809C4F1-BF1C-4B2E-B9A0-1562EED96D3F}" srcId="{28D1C2BA-8C47-4A23-8681-97AA7EC04362}" destId="{BC9A9C34-F860-428E-B087-42839087FBF1}" srcOrd="3" destOrd="0" parTransId="{B4E6FB9A-7BD1-45A0-9AAD-6713EF17DF8C}" sibTransId="{1C275FF6-D33B-4702-AF42-227F3EADF369}"/>
    <dgm:cxn modelId="{AADB3E63-DE26-4EAA-99AC-2D0732A670AC}" type="presOf" srcId="{A323EE17-9CB9-460A-9127-660143D5530F}" destId="{473170E1-4508-4B0A-B4B4-2E1775B93BE8}" srcOrd="0" destOrd="0" presId="urn:microsoft.com/office/officeart/2005/8/layout/chevron2"/>
    <dgm:cxn modelId="{C251FAC4-E4DA-427F-802A-E903E6D51C2B}" type="presOf" srcId="{7014206D-1B4E-44BF-94C5-02028E47318C}" destId="{FDA17A2F-9C28-458D-B520-29270FA1669D}" srcOrd="0" destOrd="2" presId="urn:microsoft.com/office/officeart/2005/8/layout/chevron2"/>
    <dgm:cxn modelId="{B351D0F6-9D6C-441C-962E-870A50FBF2C7}" srcId="{D0BB0B90-DE24-49C7-9F0E-F8F9A2E7CBF3}" destId="{E2CCF5CC-02B0-4163-B1A4-21F3C1FFE04F}" srcOrd="0" destOrd="0" parTransId="{FE8AF7ED-752D-4575-928D-D46179408B8C}" sibTransId="{D00A9B25-1B5E-4309-BA02-13737CF5020C}"/>
    <dgm:cxn modelId="{E5984302-C6E9-4E89-AC30-96384B760542}" srcId="{BC9A9C34-F860-428E-B087-42839087FBF1}" destId="{0F06E6A9-D688-4865-8BEA-8A7B40CEC238}" srcOrd="0" destOrd="0" parTransId="{85E7676A-6194-4B3C-8E99-C82F88BEA654}" sibTransId="{FDBF83CE-C84C-44CE-A07F-9C56B0266CF6}"/>
    <dgm:cxn modelId="{CD3B0A07-6263-446D-917F-3B46DF3F067F}" srcId="{28D1C2BA-8C47-4A23-8681-97AA7EC04362}" destId="{D0BB0B90-DE24-49C7-9F0E-F8F9A2E7CBF3}" srcOrd="1" destOrd="0" parTransId="{1597157D-2BD0-4CB5-BE99-4E1739E9D302}" sibTransId="{461D2A64-703C-41E2-AF50-F46740E58416}"/>
    <dgm:cxn modelId="{5D70E19E-A14A-48CF-AEAF-63E3C68A3519}" type="presOf" srcId="{D5ED66BB-4153-485E-B82C-180FBC67AD58}" destId="{473170E1-4508-4B0A-B4B4-2E1775B93BE8}" srcOrd="0" destOrd="1" presId="urn:microsoft.com/office/officeart/2005/8/layout/chevron2"/>
    <dgm:cxn modelId="{9C1ED640-C2DD-4C3D-83FD-D35AF76F19DD}" srcId="{BC9A9C34-F860-428E-B087-42839087FBF1}" destId="{66B1FD8B-E226-43BC-A30E-1861F57109A7}" srcOrd="1" destOrd="0" parTransId="{792C8499-BCBE-4329-B3E6-ED422E18CB82}" sibTransId="{96AB2D01-232D-4AB8-8AF7-4DD350A888E2}"/>
    <dgm:cxn modelId="{18F5BF2D-A910-4BF6-877B-A3C89BB13668}" type="presOf" srcId="{66B1FD8B-E226-43BC-A30E-1861F57109A7}" destId="{FDA17A2F-9C28-458D-B520-29270FA1669D}" srcOrd="0" destOrd="1" presId="urn:microsoft.com/office/officeart/2005/8/layout/chevron2"/>
    <dgm:cxn modelId="{9BB61BBE-162B-4418-A564-83E53920C857}" type="presOf" srcId="{28D1C2BA-8C47-4A23-8681-97AA7EC04362}" destId="{2BF60696-B10C-49AA-B4FE-205985AA9742}" srcOrd="0" destOrd="0" presId="urn:microsoft.com/office/officeart/2005/8/layout/chevron2"/>
    <dgm:cxn modelId="{7DCD8783-6D93-4D64-93A2-CE3FF3E7B6EF}" type="presOf" srcId="{25FB4313-4DE3-4F4D-B64C-26955F3C34D8}" destId="{544942C0-6CF2-43A5-AA49-AAFFA4242829}" srcOrd="0" destOrd="1" presId="urn:microsoft.com/office/officeart/2005/8/layout/chevron2"/>
    <dgm:cxn modelId="{8DE69C01-39CE-4D0B-8071-C19159E16627}" srcId="{D5B8E7E0-53C1-427A-BCCE-506DF3666D49}" destId="{D5ED66BB-4153-485E-B82C-180FBC67AD58}" srcOrd="1" destOrd="0" parTransId="{74BBCC53-543D-42D5-B76D-AF0DB578A6A4}" sibTransId="{1AB3D2B8-2825-4EC5-B279-2DA680AFA84B}"/>
    <dgm:cxn modelId="{45D1222D-89DB-4362-8E5D-0B473B6C4F34}" srcId="{A9C5AE3D-E5C2-45DF-A9DC-00EC0B212CEE}" destId="{FAF26B96-6170-43E2-925A-C63EC782E6AF}" srcOrd="0" destOrd="0" parTransId="{591D1B71-1735-420F-95E5-A4A12F1BDBC0}" sibTransId="{9E3E0CA9-82C8-4D5B-80F5-40241BE44EEF}"/>
    <dgm:cxn modelId="{B3785E55-2021-428F-984E-14C64E4B13FD}" srcId="{28D1C2BA-8C47-4A23-8681-97AA7EC04362}" destId="{D5B8E7E0-53C1-427A-BCCE-506DF3666D49}" srcOrd="2" destOrd="0" parTransId="{96635FB2-9111-4E99-953F-30A5563FC2E9}" sibTransId="{23EEC798-E7A5-42D7-B88D-B5E4BC1C645D}"/>
    <dgm:cxn modelId="{B2F8E612-FAD4-425F-8408-2C9E2A855310}" type="presOf" srcId="{A9C5AE3D-E5C2-45DF-A9DC-00EC0B212CEE}" destId="{03BAED9F-5A12-45FB-9CF3-6FB5262C39E3}" srcOrd="0" destOrd="0" presId="urn:microsoft.com/office/officeart/2005/8/layout/chevron2"/>
    <dgm:cxn modelId="{83A79F4E-1097-44E6-9CD3-B9F48C64FE78}" type="presOf" srcId="{81C7E0C6-E9D0-4831-B1BE-8C52A7D8D7C5}" destId="{473170E1-4508-4B0A-B4B4-2E1775B93BE8}" srcOrd="0" destOrd="2" presId="urn:microsoft.com/office/officeart/2005/8/layout/chevron2"/>
    <dgm:cxn modelId="{FCCF8061-FBF4-495C-9955-C35A28BCB8CE}" srcId="{A9C5AE3D-E5C2-45DF-A9DC-00EC0B212CEE}" destId="{25FB4313-4DE3-4F4D-B64C-26955F3C34D8}" srcOrd="1" destOrd="0" parTransId="{C271550D-1AAE-4739-8BAD-8F49D629C461}" sibTransId="{B1A4225C-1CC5-48B0-8DC1-9BA38C2ECA19}"/>
    <dgm:cxn modelId="{8F79EF82-258D-4D9D-9193-5FBBBC204B1A}" srcId="{D5B8E7E0-53C1-427A-BCCE-506DF3666D49}" destId="{A323EE17-9CB9-460A-9127-660143D5530F}" srcOrd="0" destOrd="0" parTransId="{8FD0661B-C81F-4756-B48D-92FA3B9E5606}" sibTransId="{488A922E-E4EE-48E9-A80E-5CB2A266F93C}"/>
    <dgm:cxn modelId="{FC17C13E-8E45-4FC9-9D0B-955D2D251D3F}" srcId="{D5B8E7E0-53C1-427A-BCCE-506DF3666D49}" destId="{81C7E0C6-E9D0-4831-B1BE-8C52A7D8D7C5}" srcOrd="2" destOrd="0" parTransId="{B3885C8A-D76D-4FB9-BA4D-E828E343DC50}" sibTransId="{2A5B3BDE-CACC-4C06-8399-4699546E779A}"/>
    <dgm:cxn modelId="{CD12D0B0-4CC9-4514-BF39-FD09672F3DD8}" srcId="{BC9A9C34-F860-428E-B087-42839087FBF1}" destId="{7014206D-1B4E-44BF-94C5-02028E47318C}" srcOrd="2" destOrd="0" parTransId="{BD10AF6E-AD97-4618-BA40-CCF3E1B3E6F2}" sibTransId="{8B628C5D-69BD-415F-9734-E342363313D4}"/>
    <dgm:cxn modelId="{5BB1003F-21A6-43E9-9359-B2C84F4AC93E}" srcId="{28D1C2BA-8C47-4A23-8681-97AA7EC04362}" destId="{A9C5AE3D-E5C2-45DF-A9DC-00EC0B212CEE}" srcOrd="0" destOrd="0" parTransId="{A9E2669C-0C42-46CA-BA82-5BBFA2CB81D9}" sibTransId="{CD583401-C425-4151-9EA3-D3DADEFDFE9F}"/>
    <dgm:cxn modelId="{9215C1C3-342A-406E-A062-8BFD9E93503E}" type="presOf" srcId="{D0BB0B90-DE24-49C7-9F0E-F8F9A2E7CBF3}" destId="{9E07762D-E891-4127-959A-742B0FD12EB8}" srcOrd="0" destOrd="0" presId="urn:microsoft.com/office/officeart/2005/8/layout/chevron2"/>
    <dgm:cxn modelId="{FCECB259-DB6B-43C7-B522-4D3FEAFD6AD8}" srcId="{D0BB0B90-DE24-49C7-9F0E-F8F9A2E7CBF3}" destId="{A0731AF1-711A-4330-8939-007C68E7FA7C}" srcOrd="1" destOrd="0" parTransId="{805FCF66-A04F-4E8B-A286-1896A2C5F6C0}" sibTransId="{2EFE573F-8EE2-45E8-8F81-5978C04EA306}"/>
    <dgm:cxn modelId="{E4E0CF81-4715-4BC4-A165-C8897E357314}" type="presOf" srcId="{BC9A9C34-F860-428E-B087-42839087FBF1}" destId="{23115103-D63F-40AC-B4ED-FA5E2BE19BF4}" srcOrd="0" destOrd="0" presId="urn:microsoft.com/office/officeart/2005/8/layout/chevron2"/>
    <dgm:cxn modelId="{F31E8DC3-C5C3-4B42-AED4-AE0457F7C10F}" type="presOf" srcId="{0F06E6A9-D688-4865-8BEA-8A7B40CEC238}" destId="{FDA17A2F-9C28-458D-B520-29270FA1669D}" srcOrd="0" destOrd="0" presId="urn:microsoft.com/office/officeart/2005/8/layout/chevron2"/>
    <dgm:cxn modelId="{4E595C33-C08C-4F1A-A8B0-FBC049051616}" type="presOf" srcId="{FAF26B96-6170-43E2-925A-C63EC782E6AF}" destId="{544942C0-6CF2-43A5-AA49-AAFFA4242829}" srcOrd="0" destOrd="0" presId="urn:microsoft.com/office/officeart/2005/8/layout/chevron2"/>
    <dgm:cxn modelId="{0A05172D-72B4-4412-95CE-FDB383B5420C}" type="presOf" srcId="{E2CCF5CC-02B0-4163-B1A4-21F3C1FFE04F}" destId="{0A675DA2-AA05-4EC1-B99C-098CFC56453D}" srcOrd="0" destOrd="0" presId="urn:microsoft.com/office/officeart/2005/8/layout/chevron2"/>
    <dgm:cxn modelId="{2FA5146A-8B7B-4D1D-9B0B-D0AF84821DF4}" type="presOf" srcId="{A0731AF1-711A-4330-8939-007C68E7FA7C}" destId="{0A675DA2-AA05-4EC1-B99C-098CFC56453D}" srcOrd="0" destOrd="1" presId="urn:microsoft.com/office/officeart/2005/8/layout/chevron2"/>
    <dgm:cxn modelId="{5698018A-F759-4F05-93E3-87BEF178F4CB}" type="presParOf" srcId="{2BF60696-B10C-49AA-B4FE-205985AA9742}" destId="{55F41CAA-806B-41B1-B9D0-B3B9E7EDAF5B}" srcOrd="0" destOrd="0" presId="urn:microsoft.com/office/officeart/2005/8/layout/chevron2"/>
    <dgm:cxn modelId="{849A52A5-4FF4-40E2-89BD-0D298B7DF51A}" type="presParOf" srcId="{55F41CAA-806B-41B1-B9D0-B3B9E7EDAF5B}" destId="{03BAED9F-5A12-45FB-9CF3-6FB5262C39E3}" srcOrd="0" destOrd="0" presId="urn:microsoft.com/office/officeart/2005/8/layout/chevron2"/>
    <dgm:cxn modelId="{2C2FAB4B-1B43-4202-AC3A-24EBF25C3B25}" type="presParOf" srcId="{55F41CAA-806B-41B1-B9D0-B3B9E7EDAF5B}" destId="{544942C0-6CF2-43A5-AA49-AAFFA4242829}" srcOrd="1" destOrd="0" presId="urn:microsoft.com/office/officeart/2005/8/layout/chevron2"/>
    <dgm:cxn modelId="{6ED6E324-1513-4533-B824-F6B4305779AD}" type="presParOf" srcId="{2BF60696-B10C-49AA-B4FE-205985AA9742}" destId="{0AD69737-CBB0-4146-833F-E7E35DF98220}" srcOrd="1" destOrd="0" presId="urn:microsoft.com/office/officeart/2005/8/layout/chevron2"/>
    <dgm:cxn modelId="{3887D358-9D7C-4C67-B382-A9FED187AF6C}" type="presParOf" srcId="{2BF60696-B10C-49AA-B4FE-205985AA9742}" destId="{3BB0273E-BFB3-418D-A59A-3C3A57B7D436}" srcOrd="2" destOrd="0" presId="urn:microsoft.com/office/officeart/2005/8/layout/chevron2"/>
    <dgm:cxn modelId="{BB7BAD97-379C-467B-89AD-19317B69C11C}" type="presParOf" srcId="{3BB0273E-BFB3-418D-A59A-3C3A57B7D436}" destId="{9E07762D-E891-4127-959A-742B0FD12EB8}" srcOrd="0" destOrd="0" presId="urn:microsoft.com/office/officeart/2005/8/layout/chevron2"/>
    <dgm:cxn modelId="{ADBC892B-D22E-4861-8A90-EE10888FB1B4}" type="presParOf" srcId="{3BB0273E-BFB3-418D-A59A-3C3A57B7D436}" destId="{0A675DA2-AA05-4EC1-B99C-098CFC56453D}" srcOrd="1" destOrd="0" presId="urn:microsoft.com/office/officeart/2005/8/layout/chevron2"/>
    <dgm:cxn modelId="{DCF1D037-B68C-4B45-8832-36F139871543}" type="presParOf" srcId="{2BF60696-B10C-49AA-B4FE-205985AA9742}" destId="{3024B7A6-592F-4184-9A3B-0F2754F41D4A}" srcOrd="3" destOrd="0" presId="urn:microsoft.com/office/officeart/2005/8/layout/chevron2"/>
    <dgm:cxn modelId="{A23E4A1F-B2C6-48AA-8D63-89A319561E94}" type="presParOf" srcId="{2BF60696-B10C-49AA-B4FE-205985AA9742}" destId="{057CD80B-9327-4CF9-BE32-DD18F1A18B2A}" srcOrd="4" destOrd="0" presId="urn:microsoft.com/office/officeart/2005/8/layout/chevron2"/>
    <dgm:cxn modelId="{7C5E87F5-AC68-4666-A2FF-6EA734164179}" type="presParOf" srcId="{057CD80B-9327-4CF9-BE32-DD18F1A18B2A}" destId="{C227CBA2-C009-4B33-B2AA-F85810D7FB61}" srcOrd="0" destOrd="0" presId="urn:microsoft.com/office/officeart/2005/8/layout/chevron2"/>
    <dgm:cxn modelId="{3DCB0B70-09F9-4B8D-874D-4222DE8CBD22}" type="presParOf" srcId="{057CD80B-9327-4CF9-BE32-DD18F1A18B2A}" destId="{473170E1-4508-4B0A-B4B4-2E1775B93BE8}" srcOrd="1" destOrd="0" presId="urn:microsoft.com/office/officeart/2005/8/layout/chevron2"/>
    <dgm:cxn modelId="{90CC7A2C-C9D5-4D54-9C98-60C9AAE4F925}" type="presParOf" srcId="{2BF60696-B10C-49AA-B4FE-205985AA9742}" destId="{8A2CD781-5DCF-4226-B166-F309ED518372}" srcOrd="5" destOrd="0" presId="urn:microsoft.com/office/officeart/2005/8/layout/chevron2"/>
    <dgm:cxn modelId="{A752A6CA-8C3C-400F-8A7A-E61B6209D28D}" type="presParOf" srcId="{2BF60696-B10C-49AA-B4FE-205985AA9742}" destId="{A1030FEE-3FEB-4CA4-96AF-20E37903040B}" srcOrd="6" destOrd="0" presId="urn:microsoft.com/office/officeart/2005/8/layout/chevron2"/>
    <dgm:cxn modelId="{6169FA08-AA98-4E41-96C7-711D31FC49C0}" type="presParOf" srcId="{A1030FEE-3FEB-4CA4-96AF-20E37903040B}" destId="{23115103-D63F-40AC-B4ED-FA5E2BE19BF4}" srcOrd="0" destOrd="0" presId="urn:microsoft.com/office/officeart/2005/8/layout/chevron2"/>
    <dgm:cxn modelId="{1AFC0C37-24E1-47D5-87DD-F697C96527FA}" type="presParOf" srcId="{A1030FEE-3FEB-4CA4-96AF-20E37903040B}" destId="{FDA17A2F-9C28-458D-B520-29270FA1669D}" srcOrd="1" destOrd="0" presId="urn:microsoft.com/office/officeart/2005/8/layout/chevro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8D1C2BA-8C47-4A23-8681-97AA7EC04362}" type="doc">
      <dgm:prSet loTypeId="urn:microsoft.com/office/officeart/2005/8/layout/chevron2" loCatId="process" qsTypeId="urn:microsoft.com/office/officeart/2005/8/quickstyle/simple5" qsCatId="simple" csTypeId="urn:microsoft.com/office/officeart/2005/8/colors/colorful1" csCatId="colorful" phldr="1"/>
      <dgm:spPr/>
      <dgm:t>
        <a:bodyPr/>
        <a:lstStyle/>
        <a:p>
          <a:endParaRPr lang="en-US"/>
        </a:p>
      </dgm:t>
    </dgm:pt>
    <dgm:pt modelId="{A9C5AE3D-E5C2-45DF-A9DC-00EC0B212CEE}">
      <dgm:prSet phldrT="[Text]"/>
      <dgm:spPr>
        <a:solidFill>
          <a:srgbClr val="00B050"/>
        </a:solidFill>
      </dgm:spPr>
      <dgm:t>
        <a:bodyPr/>
        <a:lstStyle/>
        <a:p>
          <a:r>
            <a:rPr lang="en-US" b="1">
              <a:solidFill>
                <a:schemeClr val="bg1"/>
              </a:solidFill>
            </a:rPr>
            <a:t>Verb</a:t>
          </a:r>
        </a:p>
      </dgm:t>
    </dgm:pt>
    <dgm:pt modelId="{A9E2669C-0C42-46CA-BA82-5BBFA2CB81D9}" type="parTrans" cxnId="{5BB1003F-21A6-43E9-9359-B2C84F4AC93E}">
      <dgm:prSet/>
      <dgm:spPr/>
      <dgm:t>
        <a:bodyPr/>
        <a:lstStyle/>
        <a:p>
          <a:endParaRPr lang="en-US"/>
        </a:p>
      </dgm:t>
    </dgm:pt>
    <dgm:pt modelId="{CD583401-C425-4151-9EA3-D3DADEFDFE9F}" type="sibTrans" cxnId="{5BB1003F-21A6-43E9-9359-B2C84F4AC93E}">
      <dgm:prSet/>
      <dgm:spPr/>
      <dgm:t>
        <a:bodyPr/>
        <a:lstStyle/>
        <a:p>
          <a:endParaRPr lang="en-US"/>
        </a:p>
      </dgm:t>
    </dgm:pt>
    <dgm:pt modelId="{FAF26B96-6170-43E2-925A-C63EC782E6AF}">
      <dgm:prSet phldrT="[Text]"/>
      <dgm:spPr/>
      <dgm:t>
        <a:bodyPr/>
        <a:lstStyle/>
        <a:p>
          <a:r>
            <a:rPr lang="en-US" b="1"/>
            <a:t>What is happening?</a:t>
          </a:r>
        </a:p>
      </dgm:t>
    </dgm:pt>
    <dgm:pt modelId="{591D1B71-1735-420F-95E5-A4A12F1BDBC0}" type="parTrans" cxnId="{45D1222D-89DB-4362-8E5D-0B473B6C4F34}">
      <dgm:prSet/>
      <dgm:spPr/>
      <dgm:t>
        <a:bodyPr/>
        <a:lstStyle/>
        <a:p>
          <a:endParaRPr lang="en-US"/>
        </a:p>
      </dgm:t>
    </dgm:pt>
    <dgm:pt modelId="{9E3E0CA9-82C8-4D5B-80F5-40241BE44EEF}" type="sibTrans" cxnId="{45D1222D-89DB-4362-8E5D-0B473B6C4F34}">
      <dgm:prSet/>
      <dgm:spPr/>
      <dgm:t>
        <a:bodyPr/>
        <a:lstStyle/>
        <a:p>
          <a:endParaRPr lang="en-US"/>
        </a:p>
      </dgm:t>
    </dgm:pt>
    <dgm:pt modelId="{25FB4313-4DE3-4F4D-B64C-26955F3C34D8}">
      <dgm:prSet phldrT="[Text]"/>
      <dgm:spPr/>
      <dgm:t>
        <a:bodyPr/>
        <a:lstStyle/>
        <a:p>
          <a:r>
            <a:rPr lang="en-US" b="1"/>
            <a:t>What happened?</a:t>
          </a:r>
        </a:p>
      </dgm:t>
    </dgm:pt>
    <dgm:pt modelId="{C271550D-1AAE-4739-8BAD-8F49D629C461}" type="parTrans" cxnId="{FCCF8061-FBF4-495C-9955-C35A28BCB8CE}">
      <dgm:prSet/>
      <dgm:spPr/>
      <dgm:t>
        <a:bodyPr/>
        <a:lstStyle/>
        <a:p>
          <a:endParaRPr lang="en-US"/>
        </a:p>
      </dgm:t>
    </dgm:pt>
    <dgm:pt modelId="{B1A4225C-1CC5-48B0-8DC1-9BA38C2ECA19}" type="sibTrans" cxnId="{FCCF8061-FBF4-495C-9955-C35A28BCB8CE}">
      <dgm:prSet/>
      <dgm:spPr/>
      <dgm:t>
        <a:bodyPr/>
        <a:lstStyle/>
        <a:p>
          <a:endParaRPr lang="en-US"/>
        </a:p>
      </dgm:t>
    </dgm:pt>
    <dgm:pt modelId="{D0BB0B90-DE24-49C7-9F0E-F8F9A2E7CBF3}">
      <dgm:prSet phldrT="[Text]"/>
      <dgm:spPr>
        <a:solidFill>
          <a:srgbClr val="FFFF00"/>
        </a:solidFill>
      </dgm:spPr>
      <dgm:t>
        <a:bodyPr/>
        <a:lstStyle/>
        <a:p>
          <a:r>
            <a:rPr lang="en-US" b="1">
              <a:solidFill>
                <a:schemeClr val="bg1"/>
              </a:solidFill>
            </a:rPr>
            <a:t>Noun</a:t>
          </a:r>
        </a:p>
      </dgm:t>
    </dgm:pt>
    <dgm:pt modelId="{1597157D-2BD0-4CB5-BE99-4E1739E9D302}" type="parTrans" cxnId="{CD3B0A07-6263-446D-917F-3B46DF3F067F}">
      <dgm:prSet/>
      <dgm:spPr/>
      <dgm:t>
        <a:bodyPr/>
        <a:lstStyle/>
        <a:p>
          <a:endParaRPr lang="en-US"/>
        </a:p>
      </dgm:t>
    </dgm:pt>
    <dgm:pt modelId="{461D2A64-703C-41E2-AF50-F46740E58416}" type="sibTrans" cxnId="{CD3B0A07-6263-446D-917F-3B46DF3F067F}">
      <dgm:prSet/>
      <dgm:spPr/>
      <dgm:t>
        <a:bodyPr/>
        <a:lstStyle/>
        <a:p>
          <a:endParaRPr lang="en-US"/>
        </a:p>
      </dgm:t>
    </dgm:pt>
    <dgm:pt modelId="{E2CCF5CC-02B0-4163-B1A4-21F3C1FFE04F}">
      <dgm:prSet phldrT="[Text]"/>
      <dgm:spPr/>
      <dgm:t>
        <a:bodyPr/>
        <a:lstStyle/>
        <a:p>
          <a:r>
            <a:rPr lang="en-US" b="1"/>
            <a:t>Who?</a:t>
          </a:r>
        </a:p>
      </dgm:t>
    </dgm:pt>
    <dgm:pt modelId="{FE8AF7ED-752D-4575-928D-D46179408B8C}" type="parTrans" cxnId="{B351D0F6-9D6C-441C-962E-870A50FBF2C7}">
      <dgm:prSet/>
      <dgm:spPr/>
      <dgm:t>
        <a:bodyPr/>
        <a:lstStyle/>
        <a:p>
          <a:endParaRPr lang="en-US"/>
        </a:p>
      </dgm:t>
    </dgm:pt>
    <dgm:pt modelId="{D00A9B25-1B5E-4309-BA02-13737CF5020C}" type="sibTrans" cxnId="{B351D0F6-9D6C-441C-962E-870A50FBF2C7}">
      <dgm:prSet/>
      <dgm:spPr/>
      <dgm:t>
        <a:bodyPr/>
        <a:lstStyle/>
        <a:p>
          <a:endParaRPr lang="en-US"/>
        </a:p>
      </dgm:t>
    </dgm:pt>
    <dgm:pt modelId="{A0731AF1-711A-4330-8939-007C68E7FA7C}">
      <dgm:prSet phldrT="[Text]"/>
      <dgm:spPr/>
      <dgm:t>
        <a:bodyPr/>
        <a:lstStyle/>
        <a:p>
          <a:r>
            <a:rPr lang="en-US" b="1"/>
            <a:t>What?</a:t>
          </a:r>
        </a:p>
      </dgm:t>
    </dgm:pt>
    <dgm:pt modelId="{805FCF66-A04F-4E8B-A286-1896A2C5F6C0}" type="parTrans" cxnId="{FCECB259-DB6B-43C7-B522-4D3FEAFD6AD8}">
      <dgm:prSet/>
      <dgm:spPr/>
      <dgm:t>
        <a:bodyPr/>
        <a:lstStyle/>
        <a:p>
          <a:endParaRPr lang="en-US"/>
        </a:p>
      </dgm:t>
    </dgm:pt>
    <dgm:pt modelId="{2EFE573F-8EE2-45E8-8F81-5978C04EA306}" type="sibTrans" cxnId="{FCECB259-DB6B-43C7-B522-4D3FEAFD6AD8}">
      <dgm:prSet/>
      <dgm:spPr/>
      <dgm:t>
        <a:bodyPr/>
        <a:lstStyle/>
        <a:p>
          <a:endParaRPr lang="en-US"/>
        </a:p>
      </dgm:t>
    </dgm:pt>
    <dgm:pt modelId="{D5B8E7E0-53C1-427A-BCCE-506DF3666D49}">
      <dgm:prSet phldrT="[Text]"/>
      <dgm:spPr>
        <a:solidFill>
          <a:srgbClr val="FF3300"/>
        </a:solidFill>
      </dgm:spPr>
      <dgm:t>
        <a:bodyPr/>
        <a:lstStyle/>
        <a:p>
          <a:r>
            <a:rPr lang="en-US" b="1" dirty="0">
              <a:solidFill>
                <a:schemeClr val="bg1"/>
              </a:solidFill>
            </a:rPr>
            <a:t>Adjective</a:t>
          </a:r>
        </a:p>
      </dgm:t>
    </dgm:pt>
    <dgm:pt modelId="{96635FB2-9111-4E99-953F-30A5563FC2E9}" type="parTrans" cxnId="{B3785E55-2021-428F-984E-14C64E4B13FD}">
      <dgm:prSet/>
      <dgm:spPr/>
      <dgm:t>
        <a:bodyPr/>
        <a:lstStyle/>
        <a:p>
          <a:endParaRPr lang="en-US"/>
        </a:p>
      </dgm:t>
    </dgm:pt>
    <dgm:pt modelId="{23EEC798-E7A5-42D7-B88D-B5E4BC1C645D}" type="sibTrans" cxnId="{B3785E55-2021-428F-984E-14C64E4B13FD}">
      <dgm:prSet/>
      <dgm:spPr/>
      <dgm:t>
        <a:bodyPr/>
        <a:lstStyle/>
        <a:p>
          <a:endParaRPr lang="en-US"/>
        </a:p>
      </dgm:t>
    </dgm:pt>
    <dgm:pt modelId="{A323EE17-9CB9-460A-9127-660143D5530F}">
      <dgm:prSet phldrT="[Text]"/>
      <dgm:spPr/>
      <dgm:t>
        <a:bodyPr/>
        <a:lstStyle/>
        <a:p>
          <a:r>
            <a:rPr lang="en-US" b="1"/>
            <a:t>What kind?</a:t>
          </a:r>
        </a:p>
      </dgm:t>
    </dgm:pt>
    <dgm:pt modelId="{8FD0661B-C81F-4756-B48D-92FA3B9E5606}" type="parTrans" cxnId="{8F79EF82-258D-4D9D-9193-5FBBBC204B1A}">
      <dgm:prSet/>
      <dgm:spPr/>
      <dgm:t>
        <a:bodyPr/>
        <a:lstStyle/>
        <a:p>
          <a:endParaRPr lang="en-US"/>
        </a:p>
      </dgm:t>
    </dgm:pt>
    <dgm:pt modelId="{488A922E-E4EE-48E9-A80E-5CB2A266F93C}" type="sibTrans" cxnId="{8F79EF82-258D-4D9D-9193-5FBBBC204B1A}">
      <dgm:prSet/>
      <dgm:spPr/>
      <dgm:t>
        <a:bodyPr/>
        <a:lstStyle/>
        <a:p>
          <a:endParaRPr lang="en-US"/>
        </a:p>
      </dgm:t>
    </dgm:pt>
    <dgm:pt modelId="{D5ED66BB-4153-485E-B82C-180FBC67AD58}">
      <dgm:prSet phldrT="[Text]"/>
      <dgm:spPr/>
      <dgm:t>
        <a:bodyPr/>
        <a:lstStyle/>
        <a:p>
          <a:r>
            <a:rPr lang="en-US" b="1"/>
            <a:t>Which one?</a:t>
          </a:r>
        </a:p>
      </dgm:t>
    </dgm:pt>
    <dgm:pt modelId="{74BBCC53-543D-42D5-B76D-AF0DB578A6A4}" type="parTrans" cxnId="{8DE69C01-39CE-4D0B-8071-C19159E16627}">
      <dgm:prSet/>
      <dgm:spPr/>
      <dgm:t>
        <a:bodyPr/>
        <a:lstStyle/>
        <a:p>
          <a:endParaRPr lang="en-US"/>
        </a:p>
      </dgm:t>
    </dgm:pt>
    <dgm:pt modelId="{1AB3D2B8-2825-4EC5-B279-2DA680AFA84B}" type="sibTrans" cxnId="{8DE69C01-39CE-4D0B-8071-C19159E16627}">
      <dgm:prSet/>
      <dgm:spPr/>
      <dgm:t>
        <a:bodyPr/>
        <a:lstStyle/>
        <a:p>
          <a:endParaRPr lang="en-US"/>
        </a:p>
      </dgm:t>
    </dgm:pt>
    <dgm:pt modelId="{BC9A9C34-F860-428E-B087-42839087FBF1}">
      <dgm:prSet phldrT="[Text]"/>
      <dgm:spPr>
        <a:solidFill>
          <a:srgbClr val="FF0000"/>
        </a:solidFill>
      </dgm:spPr>
      <dgm:t>
        <a:bodyPr/>
        <a:lstStyle/>
        <a:p>
          <a:r>
            <a:rPr lang="en-US" b="1" dirty="0">
              <a:solidFill>
                <a:schemeClr val="bg1"/>
              </a:solidFill>
            </a:rPr>
            <a:t>Adverb</a:t>
          </a:r>
        </a:p>
      </dgm:t>
    </dgm:pt>
    <dgm:pt modelId="{B4E6FB9A-7BD1-45A0-9AAD-6713EF17DF8C}" type="parTrans" cxnId="{0809C4F1-BF1C-4B2E-B9A0-1562EED96D3F}">
      <dgm:prSet/>
      <dgm:spPr/>
      <dgm:t>
        <a:bodyPr/>
        <a:lstStyle/>
        <a:p>
          <a:endParaRPr lang="en-US"/>
        </a:p>
      </dgm:t>
    </dgm:pt>
    <dgm:pt modelId="{1C275FF6-D33B-4702-AF42-227F3EADF369}" type="sibTrans" cxnId="{0809C4F1-BF1C-4B2E-B9A0-1562EED96D3F}">
      <dgm:prSet/>
      <dgm:spPr/>
      <dgm:t>
        <a:bodyPr/>
        <a:lstStyle/>
        <a:p>
          <a:endParaRPr lang="en-US"/>
        </a:p>
      </dgm:t>
    </dgm:pt>
    <dgm:pt modelId="{81C7E0C6-E9D0-4831-B1BE-8C52A7D8D7C5}">
      <dgm:prSet phldrT="[Text]"/>
      <dgm:spPr/>
      <dgm:t>
        <a:bodyPr/>
        <a:lstStyle/>
        <a:p>
          <a:r>
            <a:rPr lang="en-US" b="1"/>
            <a:t>How many?</a:t>
          </a:r>
        </a:p>
      </dgm:t>
    </dgm:pt>
    <dgm:pt modelId="{B3885C8A-D76D-4FB9-BA4D-E828E343DC50}" type="parTrans" cxnId="{FC17C13E-8E45-4FC9-9D0B-955D2D251D3F}">
      <dgm:prSet/>
      <dgm:spPr/>
      <dgm:t>
        <a:bodyPr/>
        <a:lstStyle/>
        <a:p>
          <a:endParaRPr lang="en-US"/>
        </a:p>
      </dgm:t>
    </dgm:pt>
    <dgm:pt modelId="{2A5B3BDE-CACC-4C06-8399-4699546E779A}" type="sibTrans" cxnId="{FC17C13E-8E45-4FC9-9D0B-955D2D251D3F}">
      <dgm:prSet/>
      <dgm:spPr/>
      <dgm:t>
        <a:bodyPr/>
        <a:lstStyle/>
        <a:p>
          <a:endParaRPr lang="en-US"/>
        </a:p>
      </dgm:t>
    </dgm:pt>
    <dgm:pt modelId="{0F06E6A9-D688-4865-8BEA-8A7B40CEC238}">
      <dgm:prSet phldrT="[Text]"/>
      <dgm:spPr/>
      <dgm:t>
        <a:bodyPr/>
        <a:lstStyle/>
        <a:p>
          <a:r>
            <a:rPr lang="en-US" b="1" dirty="0"/>
            <a:t>When? Where? Why?</a:t>
          </a:r>
        </a:p>
      </dgm:t>
    </dgm:pt>
    <dgm:pt modelId="{85E7676A-6194-4B3C-8E99-C82F88BEA654}" type="parTrans" cxnId="{E5984302-C6E9-4E89-AC30-96384B760542}">
      <dgm:prSet/>
      <dgm:spPr/>
      <dgm:t>
        <a:bodyPr/>
        <a:lstStyle/>
        <a:p>
          <a:endParaRPr lang="en-US"/>
        </a:p>
      </dgm:t>
    </dgm:pt>
    <dgm:pt modelId="{FDBF83CE-C84C-44CE-A07F-9C56B0266CF6}" type="sibTrans" cxnId="{E5984302-C6E9-4E89-AC30-96384B760542}">
      <dgm:prSet/>
      <dgm:spPr/>
      <dgm:t>
        <a:bodyPr/>
        <a:lstStyle/>
        <a:p>
          <a:endParaRPr lang="en-US"/>
        </a:p>
      </dgm:t>
    </dgm:pt>
    <dgm:pt modelId="{66B1FD8B-E226-43BC-A30E-1861F57109A7}">
      <dgm:prSet phldrT="[Text]"/>
      <dgm:spPr/>
      <dgm:t>
        <a:bodyPr/>
        <a:lstStyle/>
        <a:p>
          <a:r>
            <a:rPr lang="en-US" b="1" dirty="0"/>
            <a:t>How?</a:t>
          </a:r>
        </a:p>
      </dgm:t>
    </dgm:pt>
    <dgm:pt modelId="{792C8499-BCBE-4329-B3E6-ED422E18CB82}" type="parTrans" cxnId="{9C1ED640-C2DD-4C3D-83FD-D35AF76F19DD}">
      <dgm:prSet/>
      <dgm:spPr/>
      <dgm:t>
        <a:bodyPr/>
        <a:lstStyle/>
        <a:p>
          <a:endParaRPr lang="en-US"/>
        </a:p>
      </dgm:t>
    </dgm:pt>
    <dgm:pt modelId="{96AB2D01-232D-4AB8-8AF7-4DD350A888E2}" type="sibTrans" cxnId="{9C1ED640-C2DD-4C3D-83FD-D35AF76F19DD}">
      <dgm:prSet/>
      <dgm:spPr/>
      <dgm:t>
        <a:bodyPr/>
        <a:lstStyle/>
        <a:p>
          <a:endParaRPr lang="en-US"/>
        </a:p>
      </dgm:t>
    </dgm:pt>
    <dgm:pt modelId="{7014206D-1B4E-44BF-94C5-02028E47318C}">
      <dgm:prSet phldrT="[Text]"/>
      <dgm:spPr/>
      <dgm:t>
        <a:bodyPr/>
        <a:lstStyle/>
        <a:p>
          <a:r>
            <a:rPr lang="en-US" b="1" dirty="0"/>
            <a:t>To what extent?</a:t>
          </a:r>
        </a:p>
      </dgm:t>
    </dgm:pt>
    <dgm:pt modelId="{BD10AF6E-AD97-4618-BA40-CCF3E1B3E6F2}" type="parTrans" cxnId="{CD12D0B0-4CC9-4514-BF39-FD09672F3DD8}">
      <dgm:prSet/>
      <dgm:spPr/>
      <dgm:t>
        <a:bodyPr/>
        <a:lstStyle/>
        <a:p>
          <a:endParaRPr lang="en-US"/>
        </a:p>
      </dgm:t>
    </dgm:pt>
    <dgm:pt modelId="{8B628C5D-69BD-415F-9734-E342363313D4}" type="sibTrans" cxnId="{CD12D0B0-4CC9-4514-BF39-FD09672F3DD8}">
      <dgm:prSet/>
      <dgm:spPr/>
      <dgm:t>
        <a:bodyPr/>
        <a:lstStyle/>
        <a:p>
          <a:endParaRPr lang="en-US"/>
        </a:p>
      </dgm:t>
    </dgm:pt>
    <dgm:pt modelId="{2BF60696-B10C-49AA-B4FE-205985AA9742}" type="pres">
      <dgm:prSet presAssocID="{28D1C2BA-8C47-4A23-8681-97AA7EC04362}" presName="linearFlow" presStyleCnt="0">
        <dgm:presLayoutVars>
          <dgm:dir/>
          <dgm:animLvl val="lvl"/>
          <dgm:resizeHandles val="exact"/>
        </dgm:presLayoutVars>
      </dgm:prSet>
      <dgm:spPr/>
      <dgm:t>
        <a:bodyPr/>
        <a:lstStyle/>
        <a:p>
          <a:endParaRPr lang="en-US"/>
        </a:p>
      </dgm:t>
    </dgm:pt>
    <dgm:pt modelId="{55F41CAA-806B-41B1-B9D0-B3B9E7EDAF5B}" type="pres">
      <dgm:prSet presAssocID="{A9C5AE3D-E5C2-45DF-A9DC-00EC0B212CEE}" presName="composite" presStyleCnt="0"/>
      <dgm:spPr/>
    </dgm:pt>
    <dgm:pt modelId="{03BAED9F-5A12-45FB-9CF3-6FB5262C39E3}" type="pres">
      <dgm:prSet presAssocID="{A9C5AE3D-E5C2-45DF-A9DC-00EC0B212CEE}" presName="parentText" presStyleLbl="alignNode1" presStyleIdx="0" presStyleCnt="4">
        <dgm:presLayoutVars>
          <dgm:chMax val="1"/>
          <dgm:bulletEnabled val="1"/>
        </dgm:presLayoutVars>
      </dgm:prSet>
      <dgm:spPr/>
      <dgm:t>
        <a:bodyPr/>
        <a:lstStyle/>
        <a:p>
          <a:endParaRPr lang="en-US"/>
        </a:p>
      </dgm:t>
    </dgm:pt>
    <dgm:pt modelId="{544942C0-6CF2-43A5-AA49-AAFFA4242829}" type="pres">
      <dgm:prSet presAssocID="{A9C5AE3D-E5C2-45DF-A9DC-00EC0B212CEE}" presName="descendantText" presStyleLbl="alignAcc1" presStyleIdx="0" presStyleCnt="4">
        <dgm:presLayoutVars>
          <dgm:bulletEnabled val="1"/>
        </dgm:presLayoutVars>
      </dgm:prSet>
      <dgm:spPr/>
      <dgm:t>
        <a:bodyPr/>
        <a:lstStyle/>
        <a:p>
          <a:endParaRPr lang="en-US"/>
        </a:p>
      </dgm:t>
    </dgm:pt>
    <dgm:pt modelId="{0AD69737-CBB0-4146-833F-E7E35DF98220}" type="pres">
      <dgm:prSet presAssocID="{CD583401-C425-4151-9EA3-D3DADEFDFE9F}" presName="sp" presStyleCnt="0"/>
      <dgm:spPr/>
    </dgm:pt>
    <dgm:pt modelId="{3BB0273E-BFB3-418D-A59A-3C3A57B7D436}" type="pres">
      <dgm:prSet presAssocID="{D0BB0B90-DE24-49C7-9F0E-F8F9A2E7CBF3}" presName="composite" presStyleCnt="0"/>
      <dgm:spPr/>
    </dgm:pt>
    <dgm:pt modelId="{9E07762D-E891-4127-959A-742B0FD12EB8}" type="pres">
      <dgm:prSet presAssocID="{D0BB0B90-DE24-49C7-9F0E-F8F9A2E7CBF3}" presName="parentText" presStyleLbl="alignNode1" presStyleIdx="1" presStyleCnt="4">
        <dgm:presLayoutVars>
          <dgm:chMax val="1"/>
          <dgm:bulletEnabled val="1"/>
        </dgm:presLayoutVars>
      </dgm:prSet>
      <dgm:spPr/>
      <dgm:t>
        <a:bodyPr/>
        <a:lstStyle/>
        <a:p>
          <a:endParaRPr lang="en-US"/>
        </a:p>
      </dgm:t>
    </dgm:pt>
    <dgm:pt modelId="{0A675DA2-AA05-4EC1-B99C-098CFC56453D}" type="pres">
      <dgm:prSet presAssocID="{D0BB0B90-DE24-49C7-9F0E-F8F9A2E7CBF3}" presName="descendantText" presStyleLbl="alignAcc1" presStyleIdx="1" presStyleCnt="4">
        <dgm:presLayoutVars>
          <dgm:bulletEnabled val="1"/>
        </dgm:presLayoutVars>
      </dgm:prSet>
      <dgm:spPr/>
      <dgm:t>
        <a:bodyPr/>
        <a:lstStyle/>
        <a:p>
          <a:endParaRPr lang="en-US"/>
        </a:p>
      </dgm:t>
    </dgm:pt>
    <dgm:pt modelId="{3024B7A6-592F-4184-9A3B-0F2754F41D4A}" type="pres">
      <dgm:prSet presAssocID="{461D2A64-703C-41E2-AF50-F46740E58416}" presName="sp" presStyleCnt="0"/>
      <dgm:spPr/>
    </dgm:pt>
    <dgm:pt modelId="{057CD80B-9327-4CF9-BE32-DD18F1A18B2A}" type="pres">
      <dgm:prSet presAssocID="{D5B8E7E0-53C1-427A-BCCE-506DF3666D49}" presName="composite" presStyleCnt="0"/>
      <dgm:spPr/>
    </dgm:pt>
    <dgm:pt modelId="{C227CBA2-C009-4B33-B2AA-F85810D7FB61}" type="pres">
      <dgm:prSet presAssocID="{D5B8E7E0-53C1-427A-BCCE-506DF3666D49}" presName="parentText" presStyleLbl="alignNode1" presStyleIdx="2" presStyleCnt="4">
        <dgm:presLayoutVars>
          <dgm:chMax val="1"/>
          <dgm:bulletEnabled val="1"/>
        </dgm:presLayoutVars>
      </dgm:prSet>
      <dgm:spPr/>
      <dgm:t>
        <a:bodyPr/>
        <a:lstStyle/>
        <a:p>
          <a:endParaRPr lang="en-US"/>
        </a:p>
      </dgm:t>
    </dgm:pt>
    <dgm:pt modelId="{473170E1-4508-4B0A-B4B4-2E1775B93BE8}" type="pres">
      <dgm:prSet presAssocID="{D5B8E7E0-53C1-427A-BCCE-506DF3666D49}" presName="descendantText" presStyleLbl="alignAcc1" presStyleIdx="2" presStyleCnt="4">
        <dgm:presLayoutVars>
          <dgm:bulletEnabled val="1"/>
        </dgm:presLayoutVars>
      </dgm:prSet>
      <dgm:spPr/>
      <dgm:t>
        <a:bodyPr/>
        <a:lstStyle/>
        <a:p>
          <a:endParaRPr lang="en-US"/>
        </a:p>
      </dgm:t>
    </dgm:pt>
    <dgm:pt modelId="{8A2CD781-5DCF-4226-B166-F309ED518372}" type="pres">
      <dgm:prSet presAssocID="{23EEC798-E7A5-42D7-B88D-B5E4BC1C645D}" presName="sp" presStyleCnt="0"/>
      <dgm:spPr/>
    </dgm:pt>
    <dgm:pt modelId="{A1030FEE-3FEB-4CA4-96AF-20E37903040B}" type="pres">
      <dgm:prSet presAssocID="{BC9A9C34-F860-428E-B087-42839087FBF1}" presName="composite" presStyleCnt="0"/>
      <dgm:spPr/>
    </dgm:pt>
    <dgm:pt modelId="{23115103-D63F-40AC-B4ED-FA5E2BE19BF4}" type="pres">
      <dgm:prSet presAssocID="{BC9A9C34-F860-428E-B087-42839087FBF1}" presName="parentText" presStyleLbl="alignNode1" presStyleIdx="3" presStyleCnt="4">
        <dgm:presLayoutVars>
          <dgm:chMax val="1"/>
          <dgm:bulletEnabled val="1"/>
        </dgm:presLayoutVars>
      </dgm:prSet>
      <dgm:spPr/>
      <dgm:t>
        <a:bodyPr/>
        <a:lstStyle/>
        <a:p>
          <a:endParaRPr lang="en-US"/>
        </a:p>
      </dgm:t>
    </dgm:pt>
    <dgm:pt modelId="{FDA17A2F-9C28-458D-B520-29270FA1669D}" type="pres">
      <dgm:prSet presAssocID="{BC9A9C34-F860-428E-B087-42839087FBF1}" presName="descendantText" presStyleLbl="alignAcc1" presStyleIdx="3" presStyleCnt="4">
        <dgm:presLayoutVars>
          <dgm:bulletEnabled val="1"/>
        </dgm:presLayoutVars>
      </dgm:prSet>
      <dgm:spPr/>
      <dgm:t>
        <a:bodyPr/>
        <a:lstStyle/>
        <a:p>
          <a:endParaRPr lang="en-US"/>
        </a:p>
      </dgm:t>
    </dgm:pt>
  </dgm:ptLst>
  <dgm:cxnLst>
    <dgm:cxn modelId="{5BB1003F-21A6-43E9-9359-B2C84F4AC93E}" srcId="{28D1C2BA-8C47-4A23-8681-97AA7EC04362}" destId="{A9C5AE3D-E5C2-45DF-A9DC-00EC0B212CEE}" srcOrd="0" destOrd="0" parTransId="{A9E2669C-0C42-46CA-BA82-5BBFA2CB81D9}" sibTransId="{CD583401-C425-4151-9EA3-D3DADEFDFE9F}"/>
    <dgm:cxn modelId="{CD3B0A07-6263-446D-917F-3B46DF3F067F}" srcId="{28D1C2BA-8C47-4A23-8681-97AA7EC04362}" destId="{D0BB0B90-DE24-49C7-9F0E-F8F9A2E7CBF3}" srcOrd="1" destOrd="0" parTransId="{1597157D-2BD0-4CB5-BE99-4E1739E9D302}" sibTransId="{461D2A64-703C-41E2-AF50-F46740E58416}"/>
    <dgm:cxn modelId="{45D1222D-89DB-4362-8E5D-0B473B6C4F34}" srcId="{A9C5AE3D-E5C2-45DF-A9DC-00EC0B212CEE}" destId="{FAF26B96-6170-43E2-925A-C63EC782E6AF}" srcOrd="0" destOrd="0" parTransId="{591D1B71-1735-420F-95E5-A4A12F1BDBC0}" sibTransId="{9E3E0CA9-82C8-4D5B-80F5-40241BE44EEF}"/>
    <dgm:cxn modelId="{0439AD70-0813-4A2A-B3D5-6B32A1417D2F}" type="presOf" srcId="{D0BB0B90-DE24-49C7-9F0E-F8F9A2E7CBF3}" destId="{9E07762D-E891-4127-959A-742B0FD12EB8}" srcOrd="0" destOrd="0" presId="urn:microsoft.com/office/officeart/2005/8/layout/chevron2"/>
    <dgm:cxn modelId="{D0C486A8-A501-43CD-9D75-DC10277274EF}" type="presOf" srcId="{A323EE17-9CB9-460A-9127-660143D5530F}" destId="{473170E1-4508-4B0A-B4B4-2E1775B93BE8}" srcOrd="0" destOrd="0" presId="urn:microsoft.com/office/officeart/2005/8/layout/chevron2"/>
    <dgm:cxn modelId="{25176A52-8C49-4FA1-9822-7A4505960C99}" type="presOf" srcId="{66B1FD8B-E226-43BC-A30E-1861F57109A7}" destId="{FDA17A2F-9C28-458D-B520-29270FA1669D}" srcOrd="0" destOrd="1" presId="urn:microsoft.com/office/officeart/2005/8/layout/chevron2"/>
    <dgm:cxn modelId="{B351D0F6-9D6C-441C-962E-870A50FBF2C7}" srcId="{D0BB0B90-DE24-49C7-9F0E-F8F9A2E7CBF3}" destId="{E2CCF5CC-02B0-4163-B1A4-21F3C1FFE04F}" srcOrd="0" destOrd="0" parTransId="{FE8AF7ED-752D-4575-928D-D46179408B8C}" sibTransId="{D00A9B25-1B5E-4309-BA02-13737CF5020C}"/>
    <dgm:cxn modelId="{2BC92BC5-74A3-4612-80A9-4C541F897A33}" type="presOf" srcId="{BC9A9C34-F860-428E-B087-42839087FBF1}" destId="{23115103-D63F-40AC-B4ED-FA5E2BE19BF4}" srcOrd="0" destOrd="0" presId="urn:microsoft.com/office/officeart/2005/8/layout/chevron2"/>
    <dgm:cxn modelId="{744D3303-B7B6-41C6-A1D1-812FA6A3D214}" type="presOf" srcId="{A0731AF1-711A-4330-8939-007C68E7FA7C}" destId="{0A675DA2-AA05-4EC1-B99C-098CFC56453D}" srcOrd="0" destOrd="1" presId="urn:microsoft.com/office/officeart/2005/8/layout/chevron2"/>
    <dgm:cxn modelId="{9C1ED640-C2DD-4C3D-83FD-D35AF76F19DD}" srcId="{BC9A9C34-F860-428E-B087-42839087FBF1}" destId="{66B1FD8B-E226-43BC-A30E-1861F57109A7}" srcOrd="1" destOrd="0" parTransId="{792C8499-BCBE-4329-B3E6-ED422E18CB82}" sibTransId="{96AB2D01-232D-4AB8-8AF7-4DD350A888E2}"/>
    <dgm:cxn modelId="{7F8E6F7E-8DC5-447E-83EA-A5E3206172DD}" type="presOf" srcId="{E2CCF5CC-02B0-4163-B1A4-21F3C1FFE04F}" destId="{0A675DA2-AA05-4EC1-B99C-098CFC56453D}" srcOrd="0" destOrd="0" presId="urn:microsoft.com/office/officeart/2005/8/layout/chevron2"/>
    <dgm:cxn modelId="{88C35644-22E7-4BA7-B48D-0980C87DD500}" type="presOf" srcId="{0F06E6A9-D688-4865-8BEA-8A7B40CEC238}" destId="{FDA17A2F-9C28-458D-B520-29270FA1669D}" srcOrd="0" destOrd="0" presId="urn:microsoft.com/office/officeart/2005/8/layout/chevron2"/>
    <dgm:cxn modelId="{E5984302-C6E9-4E89-AC30-96384B760542}" srcId="{BC9A9C34-F860-428E-B087-42839087FBF1}" destId="{0F06E6A9-D688-4865-8BEA-8A7B40CEC238}" srcOrd="0" destOrd="0" parTransId="{85E7676A-6194-4B3C-8E99-C82F88BEA654}" sibTransId="{FDBF83CE-C84C-44CE-A07F-9C56B0266CF6}"/>
    <dgm:cxn modelId="{B3785E55-2021-428F-984E-14C64E4B13FD}" srcId="{28D1C2BA-8C47-4A23-8681-97AA7EC04362}" destId="{D5B8E7E0-53C1-427A-BCCE-506DF3666D49}" srcOrd="2" destOrd="0" parTransId="{96635FB2-9111-4E99-953F-30A5563FC2E9}" sibTransId="{23EEC798-E7A5-42D7-B88D-B5E4BC1C645D}"/>
    <dgm:cxn modelId="{ABEA215A-FBAF-47D7-A3E4-4A03D1E83FE0}" type="presOf" srcId="{D5B8E7E0-53C1-427A-BCCE-506DF3666D49}" destId="{C227CBA2-C009-4B33-B2AA-F85810D7FB61}" srcOrd="0" destOrd="0" presId="urn:microsoft.com/office/officeart/2005/8/layout/chevron2"/>
    <dgm:cxn modelId="{8F79EF82-258D-4D9D-9193-5FBBBC204B1A}" srcId="{D5B8E7E0-53C1-427A-BCCE-506DF3666D49}" destId="{A323EE17-9CB9-460A-9127-660143D5530F}" srcOrd="0" destOrd="0" parTransId="{8FD0661B-C81F-4756-B48D-92FA3B9E5606}" sibTransId="{488A922E-E4EE-48E9-A80E-5CB2A266F93C}"/>
    <dgm:cxn modelId="{71646122-4231-40E8-85AB-D25CFD671777}" type="presOf" srcId="{28D1C2BA-8C47-4A23-8681-97AA7EC04362}" destId="{2BF60696-B10C-49AA-B4FE-205985AA9742}" srcOrd="0" destOrd="0" presId="urn:microsoft.com/office/officeart/2005/8/layout/chevron2"/>
    <dgm:cxn modelId="{3BA67921-0CFA-4E23-B794-656F2447E985}" type="presOf" srcId="{D5ED66BB-4153-485E-B82C-180FBC67AD58}" destId="{473170E1-4508-4B0A-B4B4-2E1775B93BE8}" srcOrd="0" destOrd="1" presId="urn:microsoft.com/office/officeart/2005/8/layout/chevron2"/>
    <dgm:cxn modelId="{FE3E8232-6708-4E75-B14F-A8F963FFF143}" type="presOf" srcId="{A9C5AE3D-E5C2-45DF-A9DC-00EC0B212CEE}" destId="{03BAED9F-5A12-45FB-9CF3-6FB5262C39E3}" srcOrd="0" destOrd="0" presId="urn:microsoft.com/office/officeart/2005/8/layout/chevron2"/>
    <dgm:cxn modelId="{FCCF8061-FBF4-495C-9955-C35A28BCB8CE}" srcId="{A9C5AE3D-E5C2-45DF-A9DC-00EC0B212CEE}" destId="{25FB4313-4DE3-4F4D-B64C-26955F3C34D8}" srcOrd="1" destOrd="0" parTransId="{C271550D-1AAE-4739-8BAD-8F49D629C461}" sibTransId="{B1A4225C-1CC5-48B0-8DC1-9BA38C2ECA19}"/>
    <dgm:cxn modelId="{4C1F44DB-3AEA-4897-BE13-42F5287B7A2E}" type="presOf" srcId="{81C7E0C6-E9D0-4831-B1BE-8C52A7D8D7C5}" destId="{473170E1-4508-4B0A-B4B4-2E1775B93BE8}" srcOrd="0" destOrd="2" presId="urn:microsoft.com/office/officeart/2005/8/layout/chevron2"/>
    <dgm:cxn modelId="{FC17C13E-8E45-4FC9-9D0B-955D2D251D3F}" srcId="{D5B8E7E0-53C1-427A-BCCE-506DF3666D49}" destId="{81C7E0C6-E9D0-4831-B1BE-8C52A7D8D7C5}" srcOrd="2" destOrd="0" parTransId="{B3885C8A-D76D-4FB9-BA4D-E828E343DC50}" sibTransId="{2A5B3BDE-CACC-4C06-8399-4699546E779A}"/>
    <dgm:cxn modelId="{72815AE0-2881-4AF3-8C88-BA9BCF8C5E13}" type="presOf" srcId="{FAF26B96-6170-43E2-925A-C63EC782E6AF}" destId="{544942C0-6CF2-43A5-AA49-AAFFA4242829}" srcOrd="0" destOrd="0" presId="urn:microsoft.com/office/officeart/2005/8/layout/chevron2"/>
    <dgm:cxn modelId="{0809C4F1-BF1C-4B2E-B9A0-1562EED96D3F}" srcId="{28D1C2BA-8C47-4A23-8681-97AA7EC04362}" destId="{BC9A9C34-F860-428E-B087-42839087FBF1}" srcOrd="3" destOrd="0" parTransId="{B4E6FB9A-7BD1-45A0-9AAD-6713EF17DF8C}" sibTransId="{1C275FF6-D33B-4702-AF42-227F3EADF369}"/>
    <dgm:cxn modelId="{FCECB259-DB6B-43C7-B522-4D3FEAFD6AD8}" srcId="{D0BB0B90-DE24-49C7-9F0E-F8F9A2E7CBF3}" destId="{A0731AF1-711A-4330-8939-007C68E7FA7C}" srcOrd="1" destOrd="0" parTransId="{805FCF66-A04F-4E8B-A286-1896A2C5F6C0}" sibTransId="{2EFE573F-8EE2-45E8-8F81-5978C04EA306}"/>
    <dgm:cxn modelId="{A682971F-83F4-44AD-BFD4-10ABBDB2FDB4}" type="presOf" srcId="{25FB4313-4DE3-4F4D-B64C-26955F3C34D8}" destId="{544942C0-6CF2-43A5-AA49-AAFFA4242829}" srcOrd="0" destOrd="1" presId="urn:microsoft.com/office/officeart/2005/8/layout/chevron2"/>
    <dgm:cxn modelId="{8DE69C01-39CE-4D0B-8071-C19159E16627}" srcId="{D5B8E7E0-53C1-427A-BCCE-506DF3666D49}" destId="{D5ED66BB-4153-485E-B82C-180FBC67AD58}" srcOrd="1" destOrd="0" parTransId="{74BBCC53-543D-42D5-B76D-AF0DB578A6A4}" sibTransId="{1AB3D2B8-2825-4EC5-B279-2DA680AFA84B}"/>
    <dgm:cxn modelId="{605A3C34-6E2B-4A48-BB44-7735488B0AD7}" type="presOf" srcId="{7014206D-1B4E-44BF-94C5-02028E47318C}" destId="{FDA17A2F-9C28-458D-B520-29270FA1669D}" srcOrd="0" destOrd="2" presId="urn:microsoft.com/office/officeart/2005/8/layout/chevron2"/>
    <dgm:cxn modelId="{CD12D0B0-4CC9-4514-BF39-FD09672F3DD8}" srcId="{BC9A9C34-F860-428E-B087-42839087FBF1}" destId="{7014206D-1B4E-44BF-94C5-02028E47318C}" srcOrd="2" destOrd="0" parTransId="{BD10AF6E-AD97-4618-BA40-CCF3E1B3E6F2}" sibTransId="{8B628C5D-69BD-415F-9734-E342363313D4}"/>
    <dgm:cxn modelId="{19B342CA-3965-47F3-99B6-FDF9FC07C117}" type="presParOf" srcId="{2BF60696-B10C-49AA-B4FE-205985AA9742}" destId="{55F41CAA-806B-41B1-B9D0-B3B9E7EDAF5B}" srcOrd="0" destOrd="0" presId="urn:microsoft.com/office/officeart/2005/8/layout/chevron2"/>
    <dgm:cxn modelId="{F3347302-2043-44D9-8757-413F85095B6A}" type="presParOf" srcId="{55F41CAA-806B-41B1-B9D0-B3B9E7EDAF5B}" destId="{03BAED9F-5A12-45FB-9CF3-6FB5262C39E3}" srcOrd="0" destOrd="0" presId="urn:microsoft.com/office/officeart/2005/8/layout/chevron2"/>
    <dgm:cxn modelId="{D87FAC92-28A3-4212-B48E-81F7DA14D35D}" type="presParOf" srcId="{55F41CAA-806B-41B1-B9D0-B3B9E7EDAF5B}" destId="{544942C0-6CF2-43A5-AA49-AAFFA4242829}" srcOrd="1" destOrd="0" presId="urn:microsoft.com/office/officeart/2005/8/layout/chevron2"/>
    <dgm:cxn modelId="{783E4193-BED6-40A3-A115-77F8F4195C0B}" type="presParOf" srcId="{2BF60696-B10C-49AA-B4FE-205985AA9742}" destId="{0AD69737-CBB0-4146-833F-E7E35DF98220}" srcOrd="1" destOrd="0" presId="urn:microsoft.com/office/officeart/2005/8/layout/chevron2"/>
    <dgm:cxn modelId="{2AACCA3B-E90E-4D03-B0DC-6ED170841516}" type="presParOf" srcId="{2BF60696-B10C-49AA-B4FE-205985AA9742}" destId="{3BB0273E-BFB3-418D-A59A-3C3A57B7D436}" srcOrd="2" destOrd="0" presId="urn:microsoft.com/office/officeart/2005/8/layout/chevron2"/>
    <dgm:cxn modelId="{596C5CDE-F325-4E03-8976-997DA2A97958}" type="presParOf" srcId="{3BB0273E-BFB3-418D-A59A-3C3A57B7D436}" destId="{9E07762D-E891-4127-959A-742B0FD12EB8}" srcOrd="0" destOrd="0" presId="urn:microsoft.com/office/officeart/2005/8/layout/chevron2"/>
    <dgm:cxn modelId="{653EDF60-7443-44D2-B276-BFD3C202BD00}" type="presParOf" srcId="{3BB0273E-BFB3-418D-A59A-3C3A57B7D436}" destId="{0A675DA2-AA05-4EC1-B99C-098CFC56453D}" srcOrd="1" destOrd="0" presId="urn:microsoft.com/office/officeart/2005/8/layout/chevron2"/>
    <dgm:cxn modelId="{536D6F0A-6605-4E06-B9CE-F6FA5537EED5}" type="presParOf" srcId="{2BF60696-B10C-49AA-B4FE-205985AA9742}" destId="{3024B7A6-592F-4184-9A3B-0F2754F41D4A}" srcOrd="3" destOrd="0" presId="urn:microsoft.com/office/officeart/2005/8/layout/chevron2"/>
    <dgm:cxn modelId="{4E0E42B3-BE2B-41F2-BA50-F716250E7262}" type="presParOf" srcId="{2BF60696-B10C-49AA-B4FE-205985AA9742}" destId="{057CD80B-9327-4CF9-BE32-DD18F1A18B2A}" srcOrd="4" destOrd="0" presId="urn:microsoft.com/office/officeart/2005/8/layout/chevron2"/>
    <dgm:cxn modelId="{E5674CA1-4FCD-406A-A351-A5618D8EB74A}" type="presParOf" srcId="{057CD80B-9327-4CF9-BE32-DD18F1A18B2A}" destId="{C227CBA2-C009-4B33-B2AA-F85810D7FB61}" srcOrd="0" destOrd="0" presId="urn:microsoft.com/office/officeart/2005/8/layout/chevron2"/>
    <dgm:cxn modelId="{EE32AC4D-8F8B-46FE-BA32-6E29D8B661FE}" type="presParOf" srcId="{057CD80B-9327-4CF9-BE32-DD18F1A18B2A}" destId="{473170E1-4508-4B0A-B4B4-2E1775B93BE8}" srcOrd="1" destOrd="0" presId="urn:microsoft.com/office/officeart/2005/8/layout/chevron2"/>
    <dgm:cxn modelId="{EB8C0703-D75C-4009-9214-2255B31DF50C}" type="presParOf" srcId="{2BF60696-B10C-49AA-B4FE-205985AA9742}" destId="{8A2CD781-5DCF-4226-B166-F309ED518372}" srcOrd="5" destOrd="0" presId="urn:microsoft.com/office/officeart/2005/8/layout/chevron2"/>
    <dgm:cxn modelId="{A8B22278-9503-4225-8E69-DF3F2AE376ED}" type="presParOf" srcId="{2BF60696-B10C-49AA-B4FE-205985AA9742}" destId="{A1030FEE-3FEB-4CA4-96AF-20E37903040B}" srcOrd="6" destOrd="0" presId="urn:microsoft.com/office/officeart/2005/8/layout/chevron2"/>
    <dgm:cxn modelId="{4E9629CD-F124-43BD-BDCA-3EAC730ECA54}" type="presParOf" srcId="{A1030FEE-3FEB-4CA4-96AF-20E37903040B}" destId="{23115103-D63F-40AC-B4ED-FA5E2BE19BF4}" srcOrd="0" destOrd="0" presId="urn:microsoft.com/office/officeart/2005/8/layout/chevron2"/>
    <dgm:cxn modelId="{6D169100-34F0-49DE-8387-8E30C7A71435}" type="presParOf" srcId="{A1030FEE-3FEB-4CA4-96AF-20E37903040B}" destId="{FDA17A2F-9C28-458D-B520-29270FA1669D}"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3BAED9F-5A12-45FB-9CF3-6FB5262C39E3}">
      <dsp:nvSpPr>
        <dsp:cNvPr id="0" name=""/>
        <dsp:cNvSpPr/>
      </dsp:nvSpPr>
      <dsp:spPr>
        <a:xfrm rot="5400000">
          <a:off x="-176584" y="177397"/>
          <a:ext cx="1177230" cy="824061"/>
        </a:xfrm>
        <a:prstGeom prst="chevron">
          <a:avLst/>
        </a:prstGeom>
        <a:solidFill>
          <a:srgbClr val="00B050"/>
        </a:solidFill>
        <a:ln w="6350" cap="flat" cmpd="sng" algn="ctr">
          <a:solidFill>
            <a:schemeClr val="accent2">
              <a:hueOff val="0"/>
              <a:satOff val="0"/>
              <a:lumOff val="0"/>
              <a:alphaOff val="0"/>
            </a:schemeClr>
          </a:solidFill>
          <a:prstDash val="solid"/>
          <a:miter lim="800000"/>
        </a:ln>
        <a:effectLst>
          <a:outerShdw blurRad="57150" dist="19050" dir="5400000" algn="ctr" rotWithShape="0">
            <a:srgbClr val="000000">
              <a:alpha val="63000"/>
            </a:srgbClr>
          </a:outerShdw>
        </a:effectLst>
      </dsp:spPr>
      <dsp:style>
        <a:lnRef idx="1">
          <a:scrgbClr r="0" g="0" b="0"/>
        </a:lnRef>
        <a:fillRef idx="3">
          <a:scrgbClr r="0" g="0" b="0"/>
        </a:fillRef>
        <a:effectRef idx="3">
          <a:scrgbClr r="0" g="0" b="0"/>
        </a:effectRef>
        <a:fontRef idx="minor">
          <a:schemeClr val="lt1"/>
        </a:fontRef>
      </dsp:style>
      <dsp:txBody>
        <a:bodyPr spcFirstLastPara="0" vert="horz" wrap="square" lIns="9525" tIns="9525" rIns="9525" bIns="9525" numCol="1" spcCol="1270" anchor="ctr" anchorCtr="0">
          <a:noAutofit/>
        </a:bodyPr>
        <a:lstStyle/>
        <a:p>
          <a:pPr lvl="0" algn="ctr" defTabSz="666750">
            <a:lnSpc>
              <a:spcPct val="90000"/>
            </a:lnSpc>
            <a:spcBef>
              <a:spcPct val="0"/>
            </a:spcBef>
            <a:spcAft>
              <a:spcPct val="35000"/>
            </a:spcAft>
          </a:pPr>
          <a:r>
            <a:rPr lang="en-US" sz="1500" b="1" kern="1200">
              <a:solidFill>
                <a:schemeClr val="bg1"/>
              </a:solidFill>
            </a:rPr>
            <a:t>Verb</a:t>
          </a:r>
        </a:p>
      </dsp:txBody>
      <dsp:txXfrm rot="-5400000">
        <a:off x="1" y="412844"/>
        <a:ext cx="824061" cy="353169"/>
      </dsp:txXfrm>
    </dsp:sp>
    <dsp:sp modelId="{544942C0-6CF2-43A5-AA49-AAFFA4242829}">
      <dsp:nvSpPr>
        <dsp:cNvPr id="0" name=""/>
        <dsp:cNvSpPr/>
      </dsp:nvSpPr>
      <dsp:spPr>
        <a:xfrm rot="5400000">
          <a:off x="2582131" y="-1757256"/>
          <a:ext cx="765199" cy="4281339"/>
        </a:xfrm>
        <a:prstGeom prst="round2SameRect">
          <a:avLst/>
        </a:prstGeom>
        <a:solidFill>
          <a:schemeClr val="lt1">
            <a:alpha val="90000"/>
            <a:hueOff val="0"/>
            <a:satOff val="0"/>
            <a:lumOff val="0"/>
            <a:alphaOff val="0"/>
          </a:schemeClr>
        </a:solidFill>
        <a:ln w="6350" cap="flat" cmpd="sng" algn="ctr">
          <a:solidFill>
            <a:schemeClr val="accent2">
              <a:hueOff val="0"/>
              <a:satOff val="0"/>
              <a:lumOff val="0"/>
              <a:alphaOff val="0"/>
            </a:schemeClr>
          </a:solidFill>
          <a:prstDash val="solid"/>
          <a:miter lim="800000"/>
        </a:ln>
        <a:effectLst/>
      </dsp:spPr>
      <dsp:style>
        <a:lnRef idx="1">
          <a:scrgbClr r="0" g="0" b="0"/>
        </a:lnRef>
        <a:fillRef idx="1">
          <a:scrgbClr r="0" g="0" b="0"/>
        </a:fillRef>
        <a:effectRef idx="2">
          <a:scrgbClr r="0" g="0" b="0"/>
        </a:effectRef>
        <a:fontRef idx="minor"/>
      </dsp:style>
      <dsp:txBody>
        <a:bodyPr spcFirstLastPara="0" vert="horz" wrap="square" lIns="99568" tIns="8890" rIns="8890" bIns="8890" numCol="1" spcCol="1270" anchor="ctr" anchorCtr="0">
          <a:noAutofit/>
        </a:bodyPr>
        <a:lstStyle/>
        <a:p>
          <a:pPr marL="114300" lvl="1" indent="-114300" algn="l" defTabSz="622300">
            <a:lnSpc>
              <a:spcPct val="90000"/>
            </a:lnSpc>
            <a:spcBef>
              <a:spcPct val="0"/>
            </a:spcBef>
            <a:spcAft>
              <a:spcPct val="15000"/>
            </a:spcAft>
            <a:buChar char="••"/>
          </a:pPr>
          <a:r>
            <a:rPr lang="en-US" sz="1400" b="1" kern="1200"/>
            <a:t>What is happening?</a:t>
          </a:r>
        </a:p>
        <a:p>
          <a:pPr marL="114300" lvl="1" indent="-114300" algn="l" defTabSz="622300">
            <a:lnSpc>
              <a:spcPct val="90000"/>
            </a:lnSpc>
            <a:spcBef>
              <a:spcPct val="0"/>
            </a:spcBef>
            <a:spcAft>
              <a:spcPct val="15000"/>
            </a:spcAft>
            <a:buChar char="••"/>
          </a:pPr>
          <a:r>
            <a:rPr lang="en-US" sz="1400" b="1" kern="1200"/>
            <a:t>What happened?</a:t>
          </a:r>
        </a:p>
      </dsp:txBody>
      <dsp:txXfrm rot="-5400000">
        <a:off x="824061" y="38168"/>
        <a:ext cx="4243985" cy="690491"/>
      </dsp:txXfrm>
    </dsp:sp>
    <dsp:sp modelId="{9E07762D-E891-4127-959A-742B0FD12EB8}">
      <dsp:nvSpPr>
        <dsp:cNvPr id="0" name=""/>
        <dsp:cNvSpPr/>
      </dsp:nvSpPr>
      <dsp:spPr>
        <a:xfrm rot="5400000">
          <a:off x="-176584" y="1206845"/>
          <a:ext cx="1177230" cy="824061"/>
        </a:xfrm>
        <a:prstGeom prst="chevron">
          <a:avLst/>
        </a:prstGeom>
        <a:solidFill>
          <a:srgbClr val="FFFF00"/>
        </a:solidFill>
        <a:ln w="6350" cap="flat" cmpd="sng" algn="ctr">
          <a:solidFill>
            <a:schemeClr val="accent3">
              <a:hueOff val="0"/>
              <a:satOff val="0"/>
              <a:lumOff val="0"/>
              <a:alphaOff val="0"/>
            </a:schemeClr>
          </a:solidFill>
          <a:prstDash val="solid"/>
          <a:miter lim="800000"/>
        </a:ln>
        <a:effectLst>
          <a:outerShdw blurRad="57150" dist="19050" dir="5400000" algn="ctr" rotWithShape="0">
            <a:srgbClr val="000000">
              <a:alpha val="63000"/>
            </a:srgbClr>
          </a:outerShdw>
        </a:effectLst>
      </dsp:spPr>
      <dsp:style>
        <a:lnRef idx="1">
          <a:scrgbClr r="0" g="0" b="0"/>
        </a:lnRef>
        <a:fillRef idx="3">
          <a:scrgbClr r="0" g="0" b="0"/>
        </a:fillRef>
        <a:effectRef idx="3">
          <a:scrgbClr r="0" g="0" b="0"/>
        </a:effectRef>
        <a:fontRef idx="minor">
          <a:schemeClr val="lt1"/>
        </a:fontRef>
      </dsp:style>
      <dsp:txBody>
        <a:bodyPr spcFirstLastPara="0" vert="horz" wrap="square" lIns="9525" tIns="9525" rIns="9525" bIns="9525" numCol="1" spcCol="1270" anchor="ctr" anchorCtr="0">
          <a:noAutofit/>
        </a:bodyPr>
        <a:lstStyle/>
        <a:p>
          <a:pPr lvl="0" algn="ctr" defTabSz="666750">
            <a:lnSpc>
              <a:spcPct val="90000"/>
            </a:lnSpc>
            <a:spcBef>
              <a:spcPct val="0"/>
            </a:spcBef>
            <a:spcAft>
              <a:spcPct val="35000"/>
            </a:spcAft>
          </a:pPr>
          <a:r>
            <a:rPr lang="en-US" sz="1500" b="1" kern="1200">
              <a:solidFill>
                <a:schemeClr val="bg1"/>
              </a:solidFill>
            </a:rPr>
            <a:t>Noun</a:t>
          </a:r>
        </a:p>
      </dsp:txBody>
      <dsp:txXfrm rot="-5400000">
        <a:off x="1" y="1442292"/>
        <a:ext cx="824061" cy="353169"/>
      </dsp:txXfrm>
    </dsp:sp>
    <dsp:sp modelId="{0A675DA2-AA05-4EC1-B99C-098CFC56453D}">
      <dsp:nvSpPr>
        <dsp:cNvPr id="0" name=""/>
        <dsp:cNvSpPr/>
      </dsp:nvSpPr>
      <dsp:spPr>
        <a:xfrm rot="5400000">
          <a:off x="2582131" y="-727808"/>
          <a:ext cx="765199" cy="4281339"/>
        </a:xfrm>
        <a:prstGeom prst="round2SameRect">
          <a:avLst/>
        </a:prstGeom>
        <a:solidFill>
          <a:schemeClr val="lt1">
            <a:alpha val="90000"/>
            <a:hueOff val="0"/>
            <a:satOff val="0"/>
            <a:lumOff val="0"/>
            <a:alphaOff val="0"/>
          </a:schemeClr>
        </a:solidFill>
        <a:ln w="6350" cap="flat" cmpd="sng" algn="ctr">
          <a:solidFill>
            <a:schemeClr val="accent3">
              <a:hueOff val="0"/>
              <a:satOff val="0"/>
              <a:lumOff val="0"/>
              <a:alphaOff val="0"/>
            </a:schemeClr>
          </a:solidFill>
          <a:prstDash val="solid"/>
          <a:miter lim="800000"/>
        </a:ln>
        <a:effectLst/>
      </dsp:spPr>
      <dsp:style>
        <a:lnRef idx="1">
          <a:scrgbClr r="0" g="0" b="0"/>
        </a:lnRef>
        <a:fillRef idx="1">
          <a:scrgbClr r="0" g="0" b="0"/>
        </a:fillRef>
        <a:effectRef idx="2">
          <a:scrgbClr r="0" g="0" b="0"/>
        </a:effectRef>
        <a:fontRef idx="minor"/>
      </dsp:style>
      <dsp:txBody>
        <a:bodyPr spcFirstLastPara="0" vert="horz" wrap="square" lIns="99568" tIns="8890" rIns="8890" bIns="8890" numCol="1" spcCol="1270" anchor="ctr" anchorCtr="0">
          <a:noAutofit/>
        </a:bodyPr>
        <a:lstStyle/>
        <a:p>
          <a:pPr marL="114300" lvl="1" indent="-114300" algn="l" defTabSz="622300">
            <a:lnSpc>
              <a:spcPct val="90000"/>
            </a:lnSpc>
            <a:spcBef>
              <a:spcPct val="0"/>
            </a:spcBef>
            <a:spcAft>
              <a:spcPct val="15000"/>
            </a:spcAft>
            <a:buChar char="••"/>
          </a:pPr>
          <a:r>
            <a:rPr lang="en-US" sz="1400" b="1" kern="1200"/>
            <a:t>Who?</a:t>
          </a:r>
        </a:p>
        <a:p>
          <a:pPr marL="114300" lvl="1" indent="-114300" algn="l" defTabSz="622300">
            <a:lnSpc>
              <a:spcPct val="90000"/>
            </a:lnSpc>
            <a:spcBef>
              <a:spcPct val="0"/>
            </a:spcBef>
            <a:spcAft>
              <a:spcPct val="15000"/>
            </a:spcAft>
            <a:buChar char="••"/>
          </a:pPr>
          <a:r>
            <a:rPr lang="en-US" sz="1400" b="1" kern="1200"/>
            <a:t>What?</a:t>
          </a:r>
        </a:p>
      </dsp:txBody>
      <dsp:txXfrm rot="-5400000">
        <a:off x="824061" y="1067616"/>
        <a:ext cx="4243985" cy="690491"/>
      </dsp:txXfrm>
    </dsp:sp>
    <dsp:sp modelId="{C227CBA2-C009-4B33-B2AA-F85810D7FB61}">
      <dsp:nvSpPr>
        <dsp:cNvPr id="0" name=""/>
        <dsp:cNvSpPr/>
      </dsp:nvSpPr>
      <dsp:spPr>
        <a:xfrm rot="5400000">
          <a:off x="-176584" y="2236293"/>
          <a:ext cx="1177230" cy="824061"/>
        </a:xfrm>
        <a:prstGeom prst="chevron">
          <a:avLst/>
        </a:prstGeom>
        <a:solidFill>
          <a:srgbClr val="FF3300"/>
        </a:solidFill>
        <a:ln w="6350" cap="flat" cmpd="sng" algn="ctr">
          <a:solidFill>
            <a:schemeClr val="accent4">
              <a:hueOff val="0"/>
              <a:satOff val="0"/>
              <a:lumOff val="0"/>
              <a:alphaOff val="0"/>
            </a:schemeClr>
          </a:solidFill>
          <a:prstDash val="solid"/>
          <a:miter lim="800000"/>
        </a:ln>
        <a:effectLst>
          <a:outerShdw blurRad="57150" dist="19050" dir="5400000" algn="ctr" rotWithShape="0">
            <a:srgbClr val="000000">
              <a:alpha val="63000"/>
            </a:srgbClr>
          </a:outerShdw>
        </a:effectLst>
      </dsp:spPr>
      <dsp:style>
        <a:lnRef idx="1">
          <a:scrgbClr r="0" g="0" b="0"/>
        </a:lnRef>
        <a:fillRef idx="3">
          <a:scrgbClr r="0" g="0" b="0"/>
        </a:fillRef>
        <a:effectRef idx="3">
          <a:scrgbClr r="0" g="0" b="0"/>
        </a:effectRef>
        <a:fontRef idx="minor">
          <a:schemeClr val="lt1"/>
        </a:fontRef>
      </dsp:style>
      <dsp:txBody>
        <a:bodyPr spcFirstLastPara="0" vert="horz" wrap="square" lIns="9525" tIns="9525" rIns="9525" bIns="9525" numCol="1" spcCol="1270" anchor="ctr" anchorCtr="0">
          <a:noAutofit/>
        </a:bodyPr>
        <a:lstStyle/>
        <a:p>
          <a:pPr lvl="0" algn="ctr" defTabSz="666750">
            <a:lnSpc>
              <a:spcPct val="90000"/>
            </a:lnSpc>
            <a:spcBef>
              <a:spcPct val="0"/>
            </a:spcBef>
            <a:spcAft>
              <a:spcPct val="35000"/>
            </a:spcAft>
          </a:pPr>
          <a:r>
            <a:rPr lang="en-US" sz="1500" b="1" kern="1200" dirty="0">
              <a:solidFill>
                <a:schemeClr val="bg1"/>
              </a:solidFill>
            </a:rPr>
            <a:t>Adjective</a:t>
          </a:r>
        </a:p>
      </dsp:txBody>
      <dsp:txXfrm rot="-5400000">
        <a:off x="1" y="2471740"/>
        <a:ext cx="824061" cy="353169"/>
      </dsp:txXfrm>
    </dsp:sp>
    <dsp:sp modelId="{473170E1-4508-4B0A-B4B4-2E1775B93BE8}">
      <dsp:nvSpPr>
        <dsp:cNvPr id="0" name=""/>
        <dsp:cNvSpPr/>
      </dsp:nvSpPr>
      <dsp:spPr>
        <a:xfrm rot="5400000">
          <a:off x="2582131" y="301638"/>
          <a:ext cx="765199" cy="4281339"/>
        </a:xfrm>
        <a:prstGeom prst="round2SameRect">
          <a:avLst/>
        </a:prstGeom>
        <a:solidFill>
          <a:schemeClr val="lt1">
            <a:alpha val="90000"/>
            <a:hueOff val="0"/>
            <a:satOff val="0"/>
            <a:lumOff val="0"/>
            <a:alphaOff val="0"/>
          </a:schemeClr>
        </a:solidFill>
        <a:ln w="6350" cap="flat" cmpd="sng" algn="ctr">
          <a:solidFill>
            <a:schemeClr val="accent4">
              <a:hueOff val="0"/>
              <a:satOff val="0"/>
              <a:lumOff val="0"/>
              <a:alphaOff val="0"/>
            </a:schemeClr>
          </a:solidFill>
          <a:prstDash val="solid"/>
          <a:miter lim="800000"/>
        </a:ln>
        <a:effectLst/>
      </dsp:spPr>
      <dsp:style>
        <a:lnRef idx="1">
          <a:scrgbClr r="0" g="0" b="0"/>
        </a:lnRef>
        <a:fillRef idx="1">
          <a:scrgbClr r="0" g="0" b="0"/>
        </a:fillRef>
        <a:effectRef idx="2">
          <a:scrgbClr r="0" g="0" b="0"/>
        </a:effectRef>
        <a:fontRef idx="minor"/>
      </dsp:style>
      <dsp:txBody>
        <a:bodyPr spcFirstLastPara="0" vert="horz" wrap="square" lIns="99568" tIns="8890" rIns="8890" bIns="8890" numCol="1" spcCol="1270" anchor="ctr" anchorCtr="0">
          <a:noAutofit/>
        </a:bodyPr>
        <a:lstStyle/>
        <a:p>
          <a:pPr marL="114300" lvl="1" indent="-114300" algn="l" defTabSz="622300">
            <a:lnSpc>
              <a:spcPct val="90000"/>
            </a:lnSpc>
            <a:spcBef>
              <a:spcPct val="0"/>
            </a:spcBef>
            <a:spcAft>
              <a:spcPct val="15000"/>
            </a:spcAft>
            <a:buChar char="••"/>
          </a:pPr>
          <a:r>
            <a:rPr lang="en-US" sz="1400" b="1" kern="1200"/>
            <a:t>What kind?</a:t>
          </a:r>
        </a:p>
        <a:p>
          <a:pPr marL="114300" lvl="1" indent="-114300" algn="l" defTabSz="622300">
            <a:lnSpc>
              <a:spcPct val="90000"/>
            </a:lnSpc>
            <a:spcBef>
              <a:spcPct val="0"/>
            </a:spcBef>
            <a:spcAft>
              <a:spcPct val="15000"/>
            </a:spcAft>
            <a:buChar char="••"/>
          </a:pPr>
          <a:r>
            <a:rPr lang="en-US" sz="1400" b="1" kern="1200"/>
            <a:t>Which one?</a:t>
          </a:r>
        </a:p>
        <a:p>
          <a:pPr marL="114300" lvl="1" indent="-114300" algn="l" defTabSz="622300">
            <a:lnSpc>
              <a:spcPct val="90000"/>
            </a:lnSpc>
            <a:spcBef>
              <a:spcPct val="0"/>
            </a:spcBef>
            <a:spcAft>
              <a:spcPct val="15000"/>
            </a:spcAft>
            <a:buChar char="••"/>
          </a:pPr>
          <a:r>
            <a:rPr lang="en-US" sz="1400" b="1" kern="1200"/>
            <a:t>How many?</a:t>
          </a:r>
        </a:p>
      </dsp:txBody>
      <dsp:txXfrm rot="-5400000">
        <a:off x="824061" y="2097062"/>
        <a:ext cx="4243985" cy="690491"/>
      </dsp:txXfrm>
    </dsp:sp>
    <dsp:sp modelId="{23115103-D63F-40AC-B4ED-FA5E2BE19BF4}">
      <dsp:nvSpPr>
        <dsp:cNvPr id="0" name=""/>
        <dsp:cNvSpPr/>
      </dsp:nvSpPr>
      <dsp:spPr>
        <a:xfrm rot="5400000">
          <a:off x="-176584" y="3265740"/>
          <a:ext cx="1177230" cy="824061"/>
        </a:xfrm>
        <a:prstGeom prst="chevron">
          <a:avLst/>
        </a:prstGeom>
        <a:solidFill>
          <a:srgbClr val="FF0000"/>
        </a:solidFill>
        <a:ln w="6350" cap="flat" cmpd="sng" algn="ctr">
          <a:solidFill>
            <a:schemeClr val="accent5">
              <a:hueOff val="0"/>
              <a:satOff val="0"/>
              <a:lumOff val="0"/>
              <a:alphaOff val="0"/>
            </a:schemeClr>
          </a:solidFill>
          <a:prstDash val="solid"/>
          <a:miter lim="800000"/>
        </a:ln>
        <a:effectLst>
          <a:outerShdw blurRad="57150" dist="19050" dir="5400000" algn="ctr" rotWithShape="0">
            <a:srgbClr val="000000">
              <a:alpha val="63000"/>
            </a:srgbClr>
          </a:outerShdw>
        </a:effectLst>
      </dsp:spPr>
      <dsp:style>
        <a:lnRef idx="1">
          <a:scrgbClr r="0" g="0" b="0"/>
        </a:lnRef>
        <a:fillRef idx="3">
          <a:scrgbClr r="0" g="0" b="0"/>
        </a:fillRef>
        <a:effectRef idx="3">
          <a:scrgbClr r="0" g="0" b="0"/>
        </a:effectRef>
        <a:fontRef idx="minor">
          <a:schemeClr val="lt1"/>
        </a:fontRef>
      </dsp:style>
      <dsp:txBody>
        <a:bodyPr spcFirstLastPara="0" vert="horz" wrap="square" lIns="9525" tIns="9525" rIns="9525" bIns="9525" numCol="1" spcCol="1270" anchor="ctr" anchorCtr="0">
          <a:noAutofit/>
        </a:bodyPr>
        <a:lstStyle/>
        <a:p>
          <a:pPr lvl="0" algn="ctr" defTabSz="666750">
            <a:lnSpc>
              <a:spcPct val="90000"/>
            </a:lnSpc>
            <a:spcBef>
              <a:spcPct val="0"/>
            </a:spcBef>
            <a:spcAft>
              <a:spcPct val="35000"/>
            </a:spcAft>
          </a:pPr>
          <a:r>
            <a:rPr lang="en-US" sz="1500" b="1" kern="1200" dirty="0">
              <a:solidFill>
                <a:schemeClr val="bg1"/>
              </a:solidFill>
            </a:rPr>
            <a:t>Adverb</a:t>
          </a:r>
        </a:p>
      </dsp:txBody>
      <dsp:txXfrm rot="-5400000">
        <a:off x="1" y="3501187"/>
        <a:ext cx="824061" cy="353169"/>
      </dsp:txXfrm>
    </dsp:sp>
    <dsp:sp modelId="{FDA17A2F-9C28-458D-B520-29270FA1669D}">
      <dsp:nvSpPr>
        <dsp:cNvPr id="0" name=""/>
        <dsp:cNvSpPr/>
      </dsp:nvSpPr>
      <dsp:spPr>
        <a:xfrm rot="5400000">
          <a:off x="2582131" y="1331086"/>
          <a:ext cx="765199" cy="4281339"/>
        </a:xfrm>
        <a:prstGeom prst="round2SameRect">
          <a:avLst/>
        </a:prstGeom>
        <a:solidFill>
          <a:schemeClr val="lt1">
            <a:alpha val="90000"/>
            <a:hueOff val="0"/>
            <a:satOff val="0"/>
            <a:lumOff val="0"/>
            <a:alphaOff val="0"/>
          </a:schemeClr>
        </a:solidFill>
        <a:ln w="6350" cap="flat" cmpd="sng" algn="ctr">
          <a:solidFill>
            <a:schemeClr val="accent5">
              <a:hueOff val="0"/>
              <a:satOff val="0"/>
              <a:lumOff val="0"/>
              <a:alphaOff val="0"/>
            </a:schemeClr>
          </a:solidFill>
          <a:prstDash val="solid"/>
          <a:miter lim="800000"/>
        </a:ln>
        <a:effectLst/>
      </dsp:spPr>
      <dsp:style>
        <a:lnRef idx="1">
          <a:scrgbClr r="0" g="0" b="0"/>
        </a:lnRef>
        <a:fillRef idx="1">
          <a:scrgbClr r="0" g="0" b="0"/>
        </a:fillRef>
        <a:effectRef idx="2">
          <a:scrgbClr r="0" g="0" b="0"/>
        </a:effectRef>
        <a:fontRef idx="minor"/>
      </dsp:style>
      <dsp:txBody>
        <a:bodyPr spcFirstLastPara="0" vert="horz" wrap="square" lIns="99568" tIns="8890" rIns="8890" bIns="8890" numCol="1" spcCol="1270" anchor="ctr" anchorCtr="0">
          <a:noAutofit/>
        </a:bodyPr>
        <a:lstStyle/>
        <a:p>
          <a:pPr marL="114300" lvl="1" indent="-114300" algn="l" defTabSz="622300">
            <a:lnSpc>
              <a:spcPct val="90000"/>
            </a:lnSpc>
            <a:spcBef>
              <a:spcPct val="0"/>
            </a:spcBef>
            <a:spcAft>
              <a:spcPct val="15000"/>
            </a:spcAft>
            <a:buChar char="••"/>
          </a:pPr>
          <a:r>
            <a:rPr lang="en-US" sz="1400" b="1" kern="1200" dirty="0"/>
            <a:t>When? Where? Why?</a:t>
          </a:r>
        </a:p>
        <a:p>
          <a:pPr marL="114300" lvl="1" indent="-114300" algn="l" defTabSz="622300">
            <a:lnSpc>
              <a:spcPct val="90000"/>
            </a:lnSpc>
            <a:spcBef>
              <a:spcPct val="0"/>
            </a:spcBef>
            <a:spcAft>
              <a:spcPct val="15000"/>
            </a:spcAft>
            <a:buChar char="••"/>
          </a:pPr>
          <a:r>
            <a:rPr lang="en-US" sz="1400" b="1" kern="1200" dirty="0"/>
            <a:t>How?</a:t>
          </a:r>
        </a:p>
        <a:p>
          <a:pPr marL="114300" lvl="1" indent="-114300" algn="l" defTabSz="622300">
            <a:lnSpc>
              <a:spcPct val="90000"/>
            </a:lnSpc>
            <a:spcBef>
              <a:spcPct val="0"/>
            </a:spcBef>
            <a:spcAft>
              <a:spcPct val="15000"/>
            </a:spcAft>
            <a:buChar char="••"/>
          </a:pPr>
          <a:r>
            <a:rPr lang="en-US" sz="1400" b="1" kern="1200" dirty="0"/>
            <a:t>To what extent?</a:t>
          </a:r>
        </a:p>
      </dsp:txBody>
      <dsp:txXfrm rot="-5400000">
        <a:off x="824061" y="3126510"/>
        <a:ext cx="4243985" cy="69049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3BAED9F-5A12-45FB-9CF3-6FB5262C39E3}">
      <dsp:nvSpPr>
        <dsp:cNvPr id="0" name=""/>
        <dsp:cNvSpPr/>
      </dsp:nvSpPr>
      <dsp:spPr>
        <a:xfrm rot="5400000">
          <a:off x="-189887" y="191187"/>
          <a:ext cx="1265917" cy="886142"/>
        </a:xfrm>
        <a:prstGeom prst="chevron">
          <a:avLst/>
        </a:prstGeom>
        <a:solidFill>
          <a:srgbClr val="00B050"/>
        </a:solidFill>
        <a:ln w="6350" cap="flat" cmpd="sng" algn="ctr">
          <a:solidFill>
            <a:schemeClr val="accent2">
              <a:hueOff val="0"/>
              <a:satOff val="0"/>
              <a:lumOff val="0"/>
              <a:alphaOff val="0"/>
            </a:schemeClr>
          </a:solidFill>
          <a:prstDash val="solid"/>
          <a:miter lim="800000"/>
        </a:ln>
        <a:effectLst>
          <a:outerShdw blurRad="57150" dist="19050" dir="5400000" algn="ctr" rotWithShape="0">
            <a:srgbClr val="000000">
              <a:alpha val="63000"/>
            </a:srgbClr>
          </a:outerShdw>
        </a:effectLst>
      </dsp:spPr>
      <dsp:style>
        <a:lnRef idx="1">
          <a:scrgbClr r="0" g="0" b="0"/>
        </a:lnRef>
        <a:fillRef idx="3">
          <a:scrgbClr r="0" g="0" b="0"/>
        </a:fillRef>
        <a:effectRef idx="3">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n-US" sz="1600" b="1" kern="1200">
              <a:solidFill>
                <a:schemeClr val="bg1"/>
              </a:solidFill>
            </a:rPr>
            <a:t>Verb</a:t>
          </a:r>
        </a:p>
      </dsp:txBody>
      <dsp:txXfrm rot="-5400000">
        <a:off x="1" y="444370"/>
        <a:ext cx="886142" cy="379775"/>
      </dsp:txXfrm>
    </dsp:sp>
    <dsp:sp modelId="{544942C0-6CF2-43A5-AA49-AAFFA4242829}">
      <dsp:nvSpPr>
        <dsp:cNvPr id="0" name=""/>
        <dsp:cNvSpPr/>
      </dsp:nvSpPr>
      <dsp:spPr>
        <a:xfrm rot="5400000">
          <a:off x="1517547" y="-630106"/>
          <a:ext cx="822846" cy="2085657"/>
        </a:xfrm>
        <a:prstGeom prst="round2SameRect">
          <a:avLst/>
        </a:prstGeom>
        <a:solidFill>
          <a:schemeClr val="lt1">
            <a:alpha val="90000"/>
            <a:hueOff val="0"/>
            <a:satOff val="0"/>
            <a:lumOff val="0"/>
            <a:alphaOff val="0"/>
          </a:schemeClr>
        </a:solidFill>
        <a:ln w="6350" cap="flat" cmpd="sng" algn="ctr">
          <a:solidFill>
            <a:schemeClr val="accent2">
              <a:hueOff val="0"/>
              <a:satOff val="0"/>
              <a:lumOff val="0"/>
              <a:alphaOff val="0"/>
            </a:schemeClr>
          </a:solidFill>
          <a:prstDash val="solid"/>
          <a:miter lim="800000"/>
        </a:ln>
        <a:effectLst/>
      </dsp:spPr>
      <dsp:style>
        <a:lnRef idx="1">
          <a:scrgbClr r="0" g="0" b="0"/>
        </a:lnRef>
        <a:fillRef idx="1">
          <a:scrgbClr r="0" g="0" b="0"/>
        </a:fillRef>
        <a:effectRef idx="2">
          <a:scrgbClr r="0" g="0" b="0"/>
        </a:effectRef>
        <a:fontRef idx="minor"/>
      </dsp:style>
      <dsp:txBody>
        <a:bodyPr spcFirstLastPara="0" vert="horz" wrap="square" lIns="106680" tIns="9525" rIns="9525" bIns="9525" numCol="1" spcCol="1270" anchor="ctr" anchorCtr="0">
          <a:noAutofit/>
        </a:bodyPr>
        <a:lstStyle/>
        <a:p>
          <a:pPr marL="114300" lvl="1" indent="-114300" algn="l" defTabSz="666750">
            <a:lnSpc>
              <a:spcPct val="90000"/>
            </a:lnSpc>
            <a:spcBef>
              <a:spcPct val="0"/>
            </a:spcBef>
            <a:spcAft>
              <a:spcPct val="15000"/>
            </a:spcAft>
            <a:buChar char="••"/>
          </a:pPr>
          <a:r>
            <a:rPr lang="en-US" sz="1500" b="1" kern="1200"/>
            <a:t>What is happening?</a:t>
          </a:r>
        </a:p>
        <a:p>
          <a:pPr marL="114300" lvl="1" indent="-114300" algn="l" defTabSz="666750">
            <a:lnSpc>
              <a:spcPct val="90000"/>
            </a:lnSpc>
            <a:spcBef>
              <a:spcPct val="0"/>
            </a:spcBef>
            <a:spcAft>
              <a:spcPct val="15000"/>
            </a:spcAft>
            <a:buChar char="••"/>
          </a:pPr>
          <a:r>
            <a:rPr lang="en-US" sz="1500" b="1" kern="1200"/>
            <a:t>What happened?</a:t>
          </a:r>
        </a:p>
      </dsp:txBody>
      <dsp:txXfrm rot="-5400000">
        <a:off x="886142" y="41467"/>
        <a:ext cx="2045489" cy="742510"/>
      </dsp:txXfrm>
    </dsp:sp>
    <dsp:sp modelId="{9E07762D-E891-4127-959A-742B0FD12EB8}">
      <dsp:nvSpPr>
        <dsp:cNvPr id="0" name=""/>
        <dsp:cNvSpPr/>
      </dsp:nvSpPr>
      <dsp:spPr>
        <a:xfrm rot="5400000">
          <a:off x="-189887" y="1266948"/>
          <a:ext cx="1265917" cy="886142"/>
        </a:xfrm>
        <a:prstGeom prst="chevron">
          <a:avLst/>
        </a:prstGeom>
        <a:solidFill>
          <a:srgbClr val="FFFF00"/>
        </a:solidFill>
        <a:ln w="6350" cap="flat" cmpd="sng" algn="ctr">
          <a:solidFill>
            <a:schemeClr val="accent3">
              <a:hueOff val="0"/>
              <a:satOff val="0"/>
              <a:lumOff val="0"/>
              <a:alphaOff val="0"/>
            </a:schemeClr>
          </a:solidFill>
          <a:prstDash val="solid"/>
          <a:miter lim="800000"/>
        </a:ln>
        <a:effectLst>
          <a:outerShdw blurRad="57150" dist="19050" dir="5400000" algn="ctr" rotWithShape="0">
            <a:srgbClr val="000000">
              <a:alpha val="63000"/>
            </a:srgbClr>
          </a:outerShdw>
        </a:effectLst>
      </dsp:spPr>
      <dsp:style>
        <a:lnRef idx="1">
          <a:scrgbClr r="0" g="0" b="0"/>
        </a:lnRef>
        <a:fillRef idx="3">
          <a:scrgbClr r="0" g="0" b="0"/>
        </a:fillRef>
        <a:effectRef idx="3">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n-US" sz="1600" b="1" kern="1200">
              <a:solidFill>
                <a:schemeClr val="bg1"/>
              </a:solidFill>
            </a:rPr>
            <a:t>Noun</a:t>
          </a:r>
        </a:p>
      </dsp:txBody>
      <dsp:txXfrm rot="-5400000">
        <a:off x="1" y="1520131"/>
        <a:ext cx="886142" cy="379775"/>
      </dsp:txXfrm>
    </dsp:sp>
    <dsp:sp modelId="{0A675DA2-AA05-4EC1-B99C-098CFC56453D}">
      <dsp:nvSpPr>
        <dsp:cNvPr id="0" name=""/>
        <dsp:cNvSpPr/>
      </dsp:nvSpPr>
      <dsp:spPr>
        <a:xfrm rot="5400000">
          <a:off x="1517547" y="445654"/>
          <a:ext cx="822846" cy="2085657"/>
        </a:xfrm>
        <a:prstGeom prst="round2SameRect">
          <a:avLst/>
        </a:prstGeom>
        <a:solidFill>
          <a:schemeClr val="lt1">
            <a:alpha val="90000"/>
            <a:hueOff val="0"/>
            <a:satOff val="0"/>
            <a:lumOff val="0"/>
            <a:alphaOff val="0"/>
          </a:schemeClr>
        </a:solidFill>
        <a:ln w="6350" cap="flat" cmpd="sng" algn="ctr">
          <a:solidFill>
            <a:schemeClr val="accent3">
              <a:hueOff val="0"/>
              <a:satOff val="0"/>
              <a:lumOff val="0"/>
              <a:alphaOff val="0"/>
            </a:schemeClr>
          </a:solidFill>
          <a:prstDash val="solid"/>
          <a:miter lim="800000"/>
        </a:ln>
        <a:effectLst/>
      </dsp:spPr>
      <dsp:style>
        <a:lnRef idx="1">
          <a:scrgbClr r="0" g="0" b="0"/>
        </a:lnRef>
        <a:fillRef idx="1">
          <a:scrgbClr r="0" g="0" b="0"/>
        </a:fillRef>
        <a:effectRef idx="2">
          <a:scrgbClr r="0" g="0" b="0"/>
        </a:effectRef>
        <a:fontRef idx="minor"/>
      </dsp:style>
      <dsp:txBody>
        <a:bodyPr spcFirstLastPara="0" vert="horz" wrap="square" lIns="106680" tIns="9525" rIns="9525" bIns="9525" numCol="1" spcCol="1270" anchor="ctr" anchorCtr="0">
          <a:noAutofit/>
        </a:bodyPr>
        <a:lstStyle/>
        <a:p>
          <a:pPr marL="114300" lvl="1" indent="-114300" algn="l" defTabSz="666750">
            <a:lnSpc>
              <a:spcPct val="90000"/>
            </a:lnSpc>
            <a:spcBef>
              <a:spcPct val="0"/>
            </a:spcBef>
            <a:spcAft>
              <a:spcPct val="15000"/>
            </a:spcAft>
            <a:buChar char="••"/>
          </a:pPr>
          <a:r>
            <a:rPr lang="en-US" sz="1500" b="1" kern="1200"/>
            <a:t>Who?</a:t>
          </a:r>
        </a:p>
        <a:p>
          <a:pPr marL="114300" lvl="1" indent="-114300" algn="l" defTabSz="666750">
            <a:lnSpc>
              <a:spcPct val="90000"/>
            </a:lnSpc>
            <a:spcBef>
              <a:spcPct val="0"/>
            </a:spcBef>
            <a:spcAft>
              <a:spcPct val="15000"/>
            </a:spcAft>
            <a:buChar char="••"/>
          </a:pPr>
          <a:r>
            <a:rPr lang="en-US" sz="1500" b="1" kern="1200"/>
            <a:t>What?</a:t>
          </a:r>
        </a:p>
      </dsp:txBody>
      <dsp:txXfrm rot="-5400000">
        <a:off x="886142" y="1117227"/>
        <a:ext cx="2045489" cy="742510"/>
      </dsp:txXfrm>
    </dsp:sp>
    <dsp:sp modelId="{C227CBA2-C009-4B33-B2AA-F85810D7FB61}">
      <dsp:nvSpPr>
        <dsp:cNvPr id="0" name=""/>
        <dsp:cNvSpPr/>
      </dsp:nvSpPr>
      <dsp:spPr>
        <a:xfrm rot="5400000">
          <a:off x="-189887" y="2342709"/>
          <a:ext cx="1265917" cy="886142"/>
        </a:xfrm>
        <a:prstGeom prst="chevron">
          <a:avLst/>
        </a:prstGeom>
        <a:solidFill>
          <a:srgbClr val="FF3300"/>
        </a:solidFill>
        <a:ln w="6350" cap="flat" cmpd="sng" algn="ctr">
          <a:solidFill>
            <a:schemeClr val="accent4">
              <a:hueOff val="0"/>
              <a:satOff val="0"/>
              <a:lumOff val="0"/>
              <a:alphaOff val="0"/>
            </a:schemeClr>
          </a:solidFill>
          <a:prstDash val="solid"/>
          <a:miter lim="800000"/>
        </a:ln>
        <a:effectLst>
          <a:outerShdw blurRad="57150" dist="19050" dir="5400000" algn="ctr" rotWithShape="0">
            <a:srgbClr val="000000">
              <a:alpha val="63000"/>
            </a:srgbClr>
          </a:outerShdw>
        </a:effectLst>
      </dsp:spPr>
      <dsp:style>
        <a:lnRef idx="1">
          <a:scrgbClr r="0" g="0" b="0"/>
        </a:lnRef>
        <a:fillRef idx="3">
          <a:scrgbClr r="0" g="0" b="0"/>
        </a:fillRef>
        <a:effectRef idx="3">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n-US" sz="1600" b="1" kern="1200" dirty="0">
              <a:solidFill>
                <a:schemeClr val="bg1"/>
              </a:solidFill>
            </a:rPr>
            <a:t>Adjective</a:t>
          </a:r>
        </a:p>
      </dsp:txBody>
      <dsp:txXfrm rot="-5400000">
        <a:off x="1" y="2595892"/>
        <a:ext cx="886142" cy="379775"/>
      </dsp:txXfrm>
    </dsp:sp>
    <dsp:sp modelId="{473170E1-4508-4B0A-B4B4-2E1775B93BE8}">
      <dsp:nvSpPr>
        <dsp:cNvPr id="0" name=""/>
        <dsp:cNvSpPr/>
      </dsp:nvSpPr>
      <dsp:spPr>
        <a:xfrm rot="5400000">
          <a:off x="1517547" y="1521416"/>
          <a:ext cx="822846" cy="2085657"/>
        </a:xfrm>
        <a:prstGeom prst="round2SameRect">
          <a:avLst/>
        </a:prstGeom>
        <a:solidFill>
          <a:schemeClr val="lt1">
            <a:alpha val="90000"/>
            <a:hueOff val="0"/>
            <a:satOff val="0"/>
            <a:lumOff val="0"/>
            <a:alphaOff val="0"/>
          </a:schemeClr>
        </a:solidFill>
        <a:ln w="6350" cap="flat" cmpd="sng" algn="ctr">
          <a:solidFill>
            <a:schemeClr val="accent4">
              <a:hueOff val="0"/>
              <a:satOff val="0"/>
              <a:lumOff val="0"/>
              <a:alphaOff val="0"/>
            </a:schemeClr>
          </a:solidFill>
          <a:prstDash val="solid"/>
          <a:miter lim="800000"/>
        </a:ln>
        <a:effectLst/>
      </dsp:spPr>
      <dsp:style>
        <a:lnRef idx="1">
          <a:scrgbClr r="0" g="0" b="0"/>
        </a:lnRef>
        <a:fillRef idx="1">
          <a:scrgbClr r="0" g="0" b="0"/>
        </a:fillRef>
        <a:effectRef idx="2">
          <a:scrgbClr r="0" g="0" b="0"/>
        </a:effectRef>
        <a:fontRef idx="minor"/>
      </dsp:style>
      <dsp:txBody>
        <a:bodyPr spcFirstLastPara="0" vert="horz" wrap="square" lIns="106680" tIns="9525" rIns="9525" bIns="9525" numCol="1" spcCol="1270" anchor="ctr" anchorCtr="0">
          <a:noAutofit/>
        </a:bodyPr>
        <a:lstStyle/>
        <a:p>
          <a:pPr marL="114300" lvl="1" indent="-114300" algn="l" defTabSz="666750">
            <a:lnSpc>
              <a:spcPct val="90000"/>
            </a:lnSpc>
            <a:spcBef>
              <a:spcPct val="0"/>
            </a:spcBef>
            <a:spcAft>
              <a:spcPct val="15000"/>
            </a:spcAft>
            <a:buChar char="••"/>
          </a:pPr>
          <a:r>
            <a:rPr lang="en-US" sz="1500" b="1" kern="1200"/>
            <a:t>What kind?</a:t>
          </a:r>
        </a:p>
        <a:p>
          <a:pPr marL="114300" lvl="1" indent="-114300" algn="l" defTabSz="666750">
            <a:lnSpc>
              <a:spcPct val="90000"/>
            </a:lnSpc>
            <a:spcBef>
              <a:spcPct val="0"/>
            </a:spcBef>
            <a:spcAft>
              <a:spcPct val="15000"/>
            </a:spcAft>
            <a:buChar char="••"/>
          </a:pPr>
          <a:r>
            <a:rPr lang="en-US" sz="1500" b="1" kern="1200"/>
            <a:t>Which one?</a:t>
          </a:r>
        </a:p>
        <a:p>
          <a:pPr marL="114300" lvl="1" indent="-114300" algn="l" defTabSz="666750">
            <a:lnSpc>
              <a:spcPct val="90000"/>
            </a:lnSpc>
            <a:spcBef>
              <a:spcPct val="0"/>
            </a:spcBef>
            <a:spcAft>
              <a:spcPct val="15000"/>
            </a:spcAft>
            <a:buChar char="••"/>
          </a:pPr>
          <a:r>
            <a:rPr lang="en-US" sz="1500" b="1" kern="1200"/>
            <a:t>How many?</a:t>
          </a:r>
        </a:p>
      </dsp:txBody>
      <dsp:txXfrm rot="-5400000">
        <a:off x="886142" y="2192989"/>
        <a:ext cx="2045489" cy="742510"/>
      </dsp:txXfrm>
    </dsp:sp>
    <dsp:sp modelId="{23115103-D63F-40AC-B4ED-FA5E2BE19BF4}">
      <dsp:nvSpPr>
        <dsp:cNvPr id="0" name=""/>
        <dsp:cNvSpPr/>
      </dsp:nvSpPr>
      <dsp:spPr>
        <a:xfrm rot="5400000">
          <a:off x="-189887" y="3418470"/>
          <a:ext cx="1265917" cy="886142"/>
        </a:xfrm>
        <a:prstGeom prst="chevron">
          <a:avLst/>
        </a:prstGeom>
        <a:solidFill>
          <a:srgbClr val="FF0000"/>
        </a:solidFill>
        <a:ln w="6350" cap="flat" cmpd="sng" algn="ctr">
          <a:solidFill>
            <a:schemeClr val="accent5">
              <a:hueOff val="0"/>
              <a:satOff val="0"/>
              <a:lumOff val="0"/>
              <a:alphaOff val="0"/>
            </a:schemeClr>
          </a:solidFill>
          <a:prstDash val="solid"/>
          <a:miter lim="800000"/>
        </a:ln>
        <a:effectLst>
          <a:outerShdw blurRad="57150" dist="19050" dir="5400000" algn="ctr" rotWithShape="0">
            <a:srgbClr val="000000">
              <a:alpha val="63000"/>
            </a:srgbClr>
          </a:outerShdw>
        </a:effectLst>
      </dsp:spPr>
      <dsp:style>
        <a:lnRef idx="1">
          <a:scrgbClr r="0" g="0" b="0"/>
        </a:lnRef>
        <a:fillRef idx="3">
          <a:scrgbClr r="0" g="0" b="0"/>
        </a:fillRef>
        <a:effectRef idx="3">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n-US" sz="1600" b="1" kern="1200" dirty="0">
              <a:solidFill>
                <a:schemeClr val="bg1"/>
              </a:solidFill>
            </a:rPr>
            <a:t>Adverb</a:t>
          </a:r>
        </a:p>
      </dsp:txBody>
      <dsp:txXfrm rot="-5400000">
        <a:off x="1" y="3671653"/>
        <a:ext cx="886142" cy="379775"/>
      </dsp:txXfrm>
    </dsp:sp>
    <dsp:sp modelId="{FDA17A2F-9C28-458D-B520-29270FA1669D}">
      <dsp:nvSpPr>
        <dsp:cNvPr id="0" name=""/>
        <dsp:cNvSpPr/>
      </dsp:nvSpPr>
      <dsp:spPr>
        <a:xfrm rot="5400000">
          <a:off x="1517547" y="2597177"/>
          <a:ext cx="822846" cy="2085657"/>
        </a:xfrm>
        <a:prstGeom prst="round2SameRect">
          <a:avLst/>
        </a:prstGeom>
        <a:solidFill>
          <a:schemeClr val="lt1">
            <a:alpha val="90000"/>
            <a:hueOff val="0"/>
            <a:satOff val="0"/>
            <a:lumOff val="0"/>
            <a:alphaOff val="0"/>
          </a:schemeClr>
        </a:solidFill>
        <a:ln w="6350" cap="flat" cmpd="sng" algn="ctr">
          <a:solidFill>
            <a:schemeClr val="accent5">
              <a:hueOff val="0"/>
              <a:satOff val="0"/>
              <a:lumOff val="0"/>
              <a:alphaOff val="0"/>
            </a:schemeClr>
          </a:solidFill>
          <a:prstDash val="solid"/>
          <a:miter lim="800000"/>
        </a:ln>
        <a:effectLst/>
      </dsp:spPr>
      <dsp:style>
        <a:lnRef idx="1">
          <a:scrgbClr r="0" g="0" b="0"/>
        </a:lnRef>
        <a:fillRef idx="1">
          <a:scrgbClr r="0" g="0" b="0"/>
        </a:fillRef>
        <a:effectRef idx="2">
          <a:scrgbClr r="0" g="0" b="0"/>
        </a:effectRef>
        <a:fontRef idx="minor"/>
      </dsp:style>
      <dsp:txBody>
        <a:bodyPr spcFirstLastPara="0" vert="horz" wrap="square" lIns="106680" tIns="9525" rIns="9525" bIns="9525" numCol="1" spcCol="1270" anchor="ctr" anchorCtr="0">
          <a:noAutofit/>
        </a:bodyPr>
        <a:lstStyle/>
        <a:p>
          <a:pPr marL="114300" lvl="1" indent="-114300" algn="l" defTabSz="666750">
            <a:lnSpc>
              <a:spcPct val="90000"/>
            </a:lnSpc>
            <a:spcBef>
              <a:spcPct val="0"/>
            </a:spcBef>
            <a:spcAft>
              <a:spcPct val="15000"/>
            </a:spcAft>
            <a:buChar char="••"/>
          </a:pPr>
          <a:r>
            <a:rPr lang="en-US" sz="1500" b="1" kern="1200" dirty="0"/>
            <a:t>When? Where? Why?</a:t>
          </a:r>
        </a:p>
        <a:p>
          <a:pPr marL="114300" lvl="1" indent="-114300" algn="l" defTabSz="666750">
            <a:lnSpc>
              <a:spcPct val="90000"/>
            </a:lnSpc>
            <a:spcBef>
              <a:spcPct val="0"/>
            </a:spcBef>
            <a:spcAft>
              <a:spcPct val="15000"/>
            </a:spcAft>
            <a:buChar char="••"/>
          </a:pPr>
          <a:r>
            <a:rPr lang="en-US" sz="1500" b="1" kern="1200" dirty="0"/>
            <a:t>How?</a:t>
          </a:r>
        </a:p>
        <a:p>
          <a:pPr marL="114300" lvl="1" indent="-114300" algn="l" defTabSz="666750">
            <a:lnSpc>
              <a:spcPct val="90000"/>
            </a:lnSpc>
            <a:spcBef>
              <a:spcPct val="0"/>
            </a:spcBef>
            <a:spcAft>
              <a:spcPct val="15000"/>
            </a:spcAft>
            <a:buChar char="••"/>
          </a:pPr>
          <a:r>
            <a:rPr lang="en-US" sz="1500" b="1" kern="1200" dirty="0"/>
            <a:t>To what extent?</a:t>
          </a:r>
        </a:p>
      </dsp:txBody>
      <dsp:txXfrm rot="-5400000">
        <a:off x="886142" y="3268750"/>
        <a:ext cx="2045489" cy="742510"/>
      </dsp:txXfrm>
    </dsp:sp>
  </dsp:spTree>
</dsp:drawing>
</file>

<file path=ppt/diagrams/layout1.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784AA43A-3F76-4A13-9CD6-36134EB429E3}" type="datetimeFigureOut">
              <a:rPr lang="en-US"/>
              <a:t>7/29/2014</a:t>
            </a:fld>
            <a:endParaRPr/>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A850423A-8BCE-448E-A97B-03A88B2B12C1}" type="slidenum">
              <a:rPr/>
              <a:t>‹#›</a:t>
            </a:fld>
            <a:endParaRPr/>
          </a:p>
        </p:txBody>
      </p:sp>
    </p:spTree>
    <p:extLst>
      <p:ext uri="{BB962C8B-B14F-4D97-AF65-F5344CB8AC3E}">
        <p14:creationId xmlns:p14="http://schemas.microsoft.com/office/powerpoint/2010/main" val="40513958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F674A4F-2B7A-4ECB-A400-260B2FFC03C1}" type="datetimeFigureOut">
              <a:rPr lang="en-US"/>
              <a:t>7/29/2014</a:t>
            </a:fld>
            <a:endParaRPr/>
          </a:p>
        </p:txBody>
      </p:sp>
      <p:sp>
        <p:nvSpPr>
          <p:cNvPr id="4" name="Slide Image Placeholder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a:t>Click to edit Master text styles</a:t>
            </a:r>
          </a:p>
          <a:p>
            <a:pPr lvl="1"/>
            <a:r>
              <a:rPr/>
              <a:t>Second level</a:t>
            </a:r>
          </a:p>
          <a:p>
            <a:pPr lvl="2"/>
            <a:r>
              <a:rPr/>
              <a:t>Third level</a:t>
            </a:r>
          </a:p>
          <a:p>
            <a:pPr lvl="3"/>
            <a:r>
              <a:rPr/>
              <a:t>Fourth level</a:t>
            </a:r>
          </a:p>
          <a:p>
            <a:pPr lvl="4"/>
            <a:r>
              <a:rPr/>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1F2A70B-78F2-4DCF-B53B-C990D2FAFB8A}" type="slidenum">
              <a:rPr/>
              <a:t>‹#›</a:t>
            </a:fld>
            <a:endParaRPr/>
          </a:p>
        </p:txBody>
      </p:sp>
    </p:spTree>
    <p:extLst>
      <p:ext uri="{BB962C8B-B14F-4D97-AF65-F5344CB8AC3E}">
        <p14:creationId xmlns:p14="http://schemas.microsoft.com/office/powerpoint/2010/main" val="24115705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You can use this on a projector or</a:t>
            </a:r>
            <a:r>
              <a:rPr lang="en-US" baseline="0" dirty="0" smtClean="0"/>
              <a:t> modify it for a </a:t>
            </a:r>
            <a:r>
              <a:rPr lang="en-US" baseline="0" dirty="0" err="1" smtClean="0"/>
              <a:t>smartboard</a:t>
            </a:r>
            <a:r>
              <a:rPr lang="en-US" baseline="0" dirty="0" smtClean="0"/>
              <a:t> where students can make the specified marks. Once students know how to use the footsteps, they can have sentence practices for bell work or individual practice. It is recommended that you revisit the beginning steps when you continue on to more complex sentences and structures.</a:t>
            </a:r>
            <a:endParaRPr lang="en-US" dirty="0"/>
          </a:p>
        </p:txBody>
      </p:sp>
      <p:sp>
        <p:nvSpPr>
          <p:cNvPr id="4" name="Slide Number Placeholder 3"/>
          <p:cNvSpPr>
            <a:spLocks noGrp="1"/>
          </p:cNvSpPr>
          <p:nvPr>
            <p:ph type="sldNum" sz="quarter" idx="10"/>
          </p:nvPr>
        </p:nvSpPr>
        <p:spPr/>
        <p:txBody>
          <a:bodyPr/>
          <a:lstStyle/>
          <a:p>
            <a:fld id="{01F2A70B-78F2-4DCF-B53B-C990D2FAFB8A}" type="slidenum">
              <a:rPr lang="en-US" smtClean="0"/>
              <a:t>1</a:t>
            </a:fld>
            <a:endParaRPr lang="en-US"/>
          </a:p>
        </p:txBody>
      </p:sp>
    </p:spTree>
    <p:extLst>
      <p:ext uri="{BB962C8B-B14F-4D97-AF65-F5344CB8AC3E}">
        <p14:creationId xmlns:p14="http://schemas.microsoft.com/office/powerpoint/2010/main" val="247988516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Students</a:t>
            </a:r>
            <a:r>
              <a:rPr lang="en-US" baseline="0" dirty="0" smtClean="0"/>
              <a:t> can be given ‘study lists’ of prepositions, conjunctions, articles, and other smaller part of speech that are more definite. You may also use </a:t>
            </a:r>
            <a:r>
              <a:rPr lang="en-US" baseline="0" dirty="0" err="1" smtClean="0"/>
              <a:t>Killgallon</a:t>
            </a:r>
            <a:r>
              <a:rPr lang="en-US" baseline="0" dirty="0" smtClean="0"/>
              <a:t> methods to introduce students to these part in example sentences. </a:t>
            </a:r>
            <a:endParaRPr lang="en-US" dirty="0"/>
          </a:p>
        </p:txBody>
      </p:sp>
      <p:sp>
        <p:nvSpPr>
          <p:cNvPr id="4" name="Slide Number Placeholder 3"/>
          <p:cNvSpPr>
            <a:spLocks noGrp="1"/>
          </p:cNvSpPr>
          <p:nvPr>
            <p:ph type="sldNum" sz="quarter" idx="10"/>
          </p:nvPr>
        </p:nvSpPr>
        <p:spPr/>
        <p:txBody>
          <a:bodyPr/>
          <a:lstStyle/>
          <a:p>
            <a:fld id="{01F2A70B-78F2-4DCF-B53B-C990D2FAFB8A}" type="slidenum">
              <a:rPr lang="en-US" smtClean="0"/>
              <a:t>2</a:t>
            </a:fld>
            <a:endParaRPr lang="en-US"/>
          </a:p>
        </p:txBody>
      </p:sp>
    </p:spTree>
    <p:extLst>
      <p:ext uri="{BB962C8B-B14F-4D97-AF65-F5344CB8AC3E}">
        <p14:creationId xmlns:p14="http://schemas.microsoft.com/office/powerpoint/2010/main" val="349888898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You might also use a blank chart and ask students to fill in the questions,</a:t>
            </a:r>
            <a:r>
              <a:rPr lang="en-US" baseline="0" dirty="0" smtClean="0"/>
              <a:t> either when they are being assessed or just for practice.</a:t>
            </a:r>
            <a:endParaRPr lang="en-US" dirty="0"/>
          </a:p>
        </p:txBody>
      </p:sp>
      <p:sp>
        <p:nvSpPr>
          <p:cNvPr id="4" name="Slide Number Placeholder 3"/>
          <p:cNvSpPr>
            <a:spLocks noGrp="1"/>
          </p:cNvSpPr>
          <p:nvPr>
            <p:ph type="sldNum" sz="quarter" idx="10"/>
          </p:nvPr>
        </p:nvSpPr>
        <p:spPr/>
        <p:txBody>
          <a:bodyPr/>
          <a:lstStyle/>
          <a:p>
            <a:fld id="{01F2A70B-78F2-4DCF-B53B-C990D2FAFB8A}" type="slidenum">
              <a:rPr lang="en-US" smtClean="0"/>
              <a:t>3</a:t>
            </a:fld>
            <a:endParaRPr lang="en-US"/>
          </a:p>
        </p:txBody>
      </p:sp>
    </p:spTree>
    <p:extLst>
      <p:ext uri="{BB962C8B-B14F-4D97-AF65-F5344CB8AC3E}">
        <p14:creationId xmlns:p14="http://schemas.microsoft.com/office/powerpoint/2010/main" val="1805574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Pronouns</a:t>
            </a:r>
            <a:r>
              <a:rPr lang="en-US" baseline="0" dirty="0" smtClean="0"/>
              <a:t> and articles can be given to students in example sentences in a mini-lesson. </a:t>
            </a:r>
            <a:endParaRPr lang="en-US" dirty="0"/>
          </a:p>
        </p:txBody>
      </p:sp>
      <p:sp>
        <p:nvSpPr>
          <p:cNvPr id="4" name="Slide Number Placeholder 3"/>
          <p:cNvSpPr>
            <a:spLocks noGrp="1"/>
          </p:cNvSpPr>
          <p:nvPr>
            <p:ph type="sldNum" sz="quarter" idx="10"/>
          </p:nvPr>
        </p:nvSpPr>
        <p:spPr/>
        <p:txBody>
          <a:bodyPr/>
          <a:lstStyle/>
          <a:p>
            <a:fld id="{01F2A70B-78F2-4DCF-B53B-C990D2FAFB8A}" type="slidenum">
              <a:rPr lang="en-US" smtClean="0"/>
              <a:t>11</a:t>
            </a:fld>
            <a:endParaRPr lang="en-US"/>
          </a:p>
        </p:txBody>
      </p:sp>
    </p:spTree>
    <p:extLst>
      <p:ext uri="{BB962C8B-B14F-4D97-AF65-F5344CB8AC3E}">
        <p14:creationId xmlns:p14="http://schemas.microsoft.com/office/powerpoint/2010/main" val="130806483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Red Shoes- Hans</a:t>
            </a:r>
            <a:r>
              <a:rPr lang="en-US" baseline="0" dirty="0" smtClean="0"/>
              <a:t> Christian Anderson </a:t>
            </a:r>
          </a:p>
          <a:p>
            <a:r>
              <a:rPr lang="en-US" dirty="0" smtClean="0"/>
              <a:t>http://www.gutenberg.org/files/1597/1597-h/1597-h.htm#link2H_4_0018</a:t>
            </a:r>
            <a:endParaRPr lang="en-US" dirty="0"/>
          </a:p>
        </p:txBody>
      </p:sp>
      <p:sp>
        <p:nvSpPr>
          <p:cNvPr id="4" name="Slide Number Placeholder 3"/>
          <p:cNvSpPr>
            <a:spLocks noGrp="1"/>
          </p:cNvSpPr>
          <p:nvPr>
            <p:ph type="sldNum" sz="quarter" idx="10"/>
          </p:nvPr>
        </p:nvSpPr>
        <p:spPr/>
        <p:txBody>
          <a:bodyPr/>
          <a:lstStyle/>
          <a:p>
            <a:fld id="{01F2A70B-78F2-4DCF-B53B-C990D2FAFB8A}" type="slidenum">
              <a:rPr lang="en-US" smtClean="0"/>
              <a:t>12</a:t>
            </a:fld>
            <a:endParaRPr lang="en-US"/>
          </a:p>
        </p:txBody>
      </p:sp>
    </p:spTree>
    <p:extLst>
      <p:ext uri="{BB962C8B-B14F-4D97-AF65-F5344CB8AC3E}">
        <p14:creationId xmlns:p14="http://schemas.microsoft.com/office/powerpoint/2010/main" val="306070712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Possibly have students write down nouns and verbs to begin</a:t>
            </a:r>
            <a:r>
              <a:rPr lang="en-US" baseline="0" dirty="0" smtClean="0"/>
              <a:t> with. Have them brainstorm possible sentences and ideas. Then with these basic parts they can add adverbs and adjectives. The footsteps will help students to make sure that they understand how each word is working in the sentences and how they write sentences. IF a student notices that they do not have any adverbs, then they will have to go back and add them, making more detailed sentences. IF a student find that they have one verb used repetitively, then they will have to branch out and find variety! This will help students to analyze their own writing in terms of syntax and grammar.</a:t>
            </a:r>
            <a:endParaRPr lang="en-US" dirty="0"/>
          </a:p>
        </p:txBody>
      </p:sp>
      <p:sp>
        <p:nvSpPr>
          <p:cNvPr id="4" name="Slide Number Placeholder 3"/>
          <p:cNvSpPr>
            <a:spLocks noGrp="1"/>
          </p:cNvSpPr>
          <p:nvPr>
            <p:ph type="sldNum" sz="quarter" idx="10"/>
          </p:nvPr>
        </p:nvSpPr>
        <p:spPr/>
        <p:txBody>
          <a:bodyPr/>
          <a:lstStyle/>
          <a:p>
            <a:fld id="{01F2A70B-78F2-4DCF-B53B-C990D2FAFB8A}" type="slidenum">
              <a:rPr lang="en-US" smtClean="0"/>
              <a:t>13</a:t>
            </a:fld>
            <a:endParaRPr lang="en-US"/>
          </a:p>
        </p:txBody>
      </p:sp>
    </p:spTree>
    <p:extLst>
      <p:ext uri="{BB962C8B-B14F-4D97-AF65-F5344CB8AC3E}">
        <p14:creationId xmlns:p14="http://schemas.microsoft.com/office/powerpoint/2010/main" val="231543028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2413" y="1905000"/>
            <a:ext cx="9144000" cy="2667000"/>
          </a:xfrm>
        </p:spPr>
        <p:txBody>
          <a:bodyPr>
            <a:noAutofit/>
          </a:bodyPr>
          <a:lstStyle>
            <a:lvl1pPr>
              <a:defRPr sz="5400"/>
            </a:lvl1pPr>
          </a:lstStyle>
          <a:p>
            <a:r>
              <a:rPr lang="en-US" smtClean="0"/>
              <a:t>Click to edit Master title style</a:t>
            </a:r>
            <a:endParaRPr/>
          </a:p>
        </p:txBody>
      </p:sp>
      <p:sp>
        <p:nvSpPr>
          <p:cNvPr id="3" name="Subtitle 2"/>
          <p:cNvSpPr>
            <a:spLocks noGrp="1"/>
          </p:cNvSpPr>
          <p:nvPr>
            <p:ph type="subTitle" idx="1"/>
          </p:nvPr>
        </p:nvSpPr>
        <p:spPr>
          <a:xfrm>
            <a:off x="1522413" y="5105400"/>
            <a:ext cx="9143999" cy="1066800"/>
          </a:xfrm>
        </p:spPr>
        <p:txBody>
          <a:bodyPr/>
          <a:lstStyle>
            <a:lvl1pPr marL="0" indent="0" algn="l">
              <a:spcBef>
                <a:spcPts val="0"/>
              </a:spcBef>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grpSp>
        <p:nvGrpSpPr>
          <p:cNvPr id="256" name="line"/>
          <p:cNvGrpSpPr/>
          <p:nvPr/>
        </p:nvGrpSpPr>
        <p:grpSpPr bwMode="invGray">
          <a:xfrm>
            <a:off x="1584896" y="4724400"/>
            <a:ext cx="8631936" cy="64008"/>
            <a:chOff x="-4110038" y="2703513"/>
            <a:chExt cx="17394239" cy="160336"/>
          </a:xfrm>
          <a:solidFill>
            <a:schemeClr val="accent1"/>
          </a:solidFill>
        </p:grpSpPr>
        <p:sp>
          <p:nvSpPr>
            <p:cNvPr id="257" name="Freeform 5"/>
            <p:cNvSpPr>
              <a:spLocks/>
            </p:cNvSpPr>
            <p:nvPr/>
          </p:nvSpPr>
          <p:spPr bwMode="invGray">
            <a:xfrm>
              <a:off x="12815888" y="2768600"/>
              <a:ext cx="468313" cy="19050"/>
            </a:xfrm>
            <a:custGeom>
              <a:avLst/>
              <a:gdLst>
                <a:gd name="T0" fmla="*/ 21 w 244"/>
                <a:gd name="T1" fmla="*/ 5 h 8"/>
                <a:gd name="T2" fmla="*/ 21 w 244"/>
                <a:gd name="T3" fmla="*/ 5 h 8"/>
                <a:gd name="T4" fmla="*/ 52 w 244"/>
                <a:gd name="T5" fmla="*/ 7 h 8"/>
                <a:gd name="T6" fmla="*/ 100 w 244"/>
                <a:gd name="T7" fmla="*/ 5 h 8"/>
                <a:gd name="T8" fmla="*/ 125 w 244"/>
                <a:gd name="T9" fmla="*/ 7 h 8"/>
                <a:gd name="T10" fmla="*/ 202 w 244"/>
                <a:gd name="T11" fmla="*/ 6 h 8"/>
                <a:gd name="T12" fmla="*/ 156 w 244"/>
                <a:gd name="T13" fmla="*/ 5 h 8"/>
                <a:gd name="T14" fmla="*/ 244 w 244"/>
                <a:gd name="T15" fmla="*/ 3 h 8"/>
                <a:gd name="T16" fmla="*/ 161 w 244"/>
                <a:gd name="T17" fmla="*/ 3 h 8"/>
                <a:gd name="T18" fmla="*/ 165 w 244"/>
                <a:gd name="T19" fmla="*/ 2 h 8"/>
                <a:gd name="T20" fmla="*/ 96 w 244"/>
                <a:gd name="T21" fmla="*/ 2 h 8"/>
                <a:gd name="T22" fmla="*/ 111 w 244"/>
                <a:gd name="T23" fmla="*/ 1 h 8"/>
                <a:gd name="T24" fmla="*/ 0 w 244"/>
                <a:gd name="T25" fmla="*/ 5 h 8"/>
                <a:gd name="T26" fmla="*/ 21 w 244"/>
                <a:gd name="T27"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44" h="8">
                  <a:moveTo>
                    <a:pt x="21" y="5"/>
                  </a:moveTo>
                  <a:lnTo>
                    <a:pt x="21" y="5"/>
                  </a:lnTo>
                  <a:cubicBezTo>
                    <a:pt x="42" y="5"/>
                    <a:pt x="59" y="7"/>
                    <a:pt x="52" y="7"/>
                  </a:cubicBezTo>
                  <a:cubicBezTo>
                    <a:pt x="94" y="6"/>
                    <a:pt x="94" y="8"/>
                    <a:pt x="100" y="5"/>
                  </a:cubicBezTo>
                  <a:cubicBezTo>
                    <a:pt x="127" y="4"/>
                    <a:pt x="155" y="6"/>
                    <a:pt x="125" y="7"/>
                  </a:cubicBezTo>
                  <a:lnTo>
                    <a:pt x="202" y="6"/>
                  </a:lnTo>
                  <a:lnTo>
                    <a:pt x="156" y="5"/>
                  </a:lnTo>
                  <a:cubicBezTo>
                    <a:pt x="168" y="2"/>
                    <a:pt x="230" y="6"/>
                    <a:pt x="244" y="3"/>
                  </a:cubicBezTo>
                  <a:lnTo>
                    <a:pt x="161" y="3"/>
                  </a:lnTo>
                  <a:lnTo>
                    <a:pt x="165" y="2"/>
                  </a:lnTo>
                  <a:cubicBezTo>
                    <a:pt x="146" y="3"/>
                    <a:pt x="109" y="2"/>
                    <a:pt x="96" y="2"/>
                  </a:cubicBezTo>
                  <a:cubicBezTo>
                    <a:pt x="98" y="1"/>
                    <a:pt x="97" y="1"/>
                    <a:pt x="111" y="1"/>
                  </a:cubicBezTo>
                  <a:cubicBezTo>
                    <a:pt x="10" y="0"/>
                    <a:pt x="84" y="5"/>
                    <a:pt x="0" y="5"/>
                  </a:cubicBezTo>
                  <a:cubicBezTo>
                    <a:pt x="5" y="5"/>
                    <a:pt x="12" y="5"/>
                    <a:pt x="21" y="5"/>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58" name="Freeform 6"/>
            <p:cNvSpPr>
              <a:spLocks/>
            </p:cNvSpPr>
            <p:nvPr/>
          </p:nvSpPr>
          <p:spPr bwMode="invGray">
            <a:xfrm>
              <a:off x="12380913" y="2755900"/>
              <a:ext cx="461963" cy="26987"/>
            </a:xfrm>
            <a:custGeom>
              <a:avLst/>
              <a:gdLst>
                <a:gd name="T0" fmla="*/ 162 w 241"/>
                <a:gd name="T1" fmla="*/ 4 h 12"/>
                <a:gd name="T2" fmla="*/ 162 w 241"/>
                <a:gd name="T3" fmla="*/ 4 h 12"/>
                <a:gd name="T4" fmla="*/ 127 w 241"/>
                <a:gd name="T5" fmla="*/ 7 h 12"/>
                <a:gd name="T6" fmla="*/ 68 w 241"/>
                <a:gd name="T7" fmla="*/ 6 h 12"/>
                <a:gd name="T8" fmla="*/ 53 w 241"/>
                <a:gd name="T9" fmla="*/ 9 h 12"/>
                <a:gd name="T10" fmla="*/ 79 w 241"/>
                <a:gd name="T11" fmla="*/ 9 h 12"/>
                <a:gd name="T12" fmla="*/ 18 w 241"/>
                <a:gd name="T13" fmla="*/ 11 h 12"/>
                <a:gd name="T14" fmla="*/ 101 w 241"/>
                <a:gd name="T15" fmla="*/ 10 h 12"/>
                <a:gd name="T16" fmla="*/ 195 w 241"/>
                <a:gd name="T17" fmla="*/ 12 h 12"/>
                <a:gd name="T18" fmla="*/ 226 w 241"/>
                <a:gd name="T19" fmla="*/ 11 h 12"/>
                <a:gd name="T20" fmla="*/ 215 w 241"/>
                <a:gd name="T21" fmla="*/ 11 h 12"/>
                <a:gd name="T22" fmla="*/ 213 w 241"/>
                <a:gd name="T23" fmla="*/ 7 h 12"/>
                <a:gd name="T24" fmla="*/ 172 w 241"/>
                <a:gd name="T25" fmla="*/ 7 h 12"/>
                <a:gd name="T26" fmla="*/ 241 w 241"/>
                <a:gd name="T27" fmla="*/ 4 h 12"/>
                <a:gd name="T28" fmla="*/ 123 w 241"/>
                <a:gd name="T29" fmla="*/ 0 h 12"/>
                <a:gd name="T30" fmla="*/ 162 w 241"/>
                <a:gd name="T31" fmla="*/ 4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41" h="12">
                  <a:moveTo>
                    <a:pt x="162" y="4"/>
                  </a:moveTo>
                  <a:lnTo>
                    <a:pt x="162" y="4"/>
                  </a:lnTo>
                  <a:lnTo>
                    <a:pt x="127" y="7"/>
                  </a:lnTo>
                  <a:lnTo>
                    <a:pt x="68" y="6"/>
                  </a:lnTo>
                  <a:cubicBezTo>
                    <a:pt x="67" y="7"/>
                    <a:pt x="24" y="8"/>
                    <a:pt x="53" y="9"/>
                  </a:cubicBezTo>
                  <a:cubicBezTo>
                    <a:pt x="59" y="9"/>
                    <a:pt x="70" y="8"/>
                    <a:pt x="79" y="9"/>
                  </a:cubicBezTo>
                  <a:cubicBezTo>
                    <a:pt x="73" y="11"/>
                    <a:pt x="0" y="9"/>
                    <a:pt x="18" y="11"/>
                  </a:cubicBezTo>
                  <a:cubicBezTo>
                    <a:pt x="65" y="11"/>
                    <a:pt x="72" y="12"/>
                    <a:pt x="101" y="10"/>
                  </a:cubicBezTo>
                  <a:cubicBezTo>
                    <a:pt x="144" y="11"/>
                    <a:pt x="175" y="11"/>
                    <a:pt x="195" y="12"/>
                  </a:cubicBezTo>
                  <a:cubicBezTo>
                    <a:pt x="208" y="12"/>
                    <a:pt x="209" y="11"/>
                    <a:pt x="226" y="11"/>
                  </a:cubicBezTo>
                  <a:lnTo>
                    <a:pt x="215" y="11"/>
                  </a:lnTo>
                  <a:lnTo>
                    <a:pt x="213" y="7"/>
                  </a:lnTo>
                  <a:cubicBezTo>
                    <a:pt x="199" y="8"/>
                    <a:pt x="187" y="7"/>
                    <a:pt x="172" y="7"/>
                  </a:cubicBezTo>
                  <a:lnTo>
                    <a:pt x="241" y="4"/>
                  </a:lnTo>
                  <a:cubicBezTo>
                    <a:pt x="219" y="1"/>
                    <a:pt x="151" y="2"/>
                    <a:pt x="123" y="0"/>
                  </a:cubicBezTo>
                  <a:cubicBezTo>
                    <a:pt x="157" y="4"/>
                    <a:pt x="96" y="2"/>
                    <a:pt x="162" y="4"/>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59" name="Freeform 7"/>
            <p:cNvSpPr>
              <a:spLocks/>
            </p:cNvSpPr>
            <p:nvPr/>
          </p:nvSpPr>
          <p:spPr bwMode="invGray">
            <a:xfrm>
              <a:off x="12814300" y="2779713"/>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60" name="Freeform 8"/>
            <p:cNvSpPr>
              <a:spLocks/>
            </p:cNvSpPr>
            <p:nvPr/>
          </p:nvSpPr>
          <p:spPr bwMode="invGray">
            <a:xfrm>
              <a:off x="2738437" y="2795588"/>
              <a:ext cx="425450" cy="15875"/>
            </a:xfrm>
            <a:custGeom>
              <a:avLst/>
              <a:gdLst>
                <a:gd name="T0" fmla="*/ 77 w 222"/>
                <a:gd name="T1" fmla="*/ 5 h 7"/>
                <a:gd name="T2" fmla="*/ 77 w 222"/>
                <a:gd name="T3" fmla="*/ 5 h 7"/>
                <a:gd name="T4" fmla="*/ 56 w 222"/>
                <a:gd name="T5" fmla="*/ 6 h 7"/>
                <a:gd name="T6" fmla="*/ 222 w 222"/>
                <a:gd name="T7" fmla="*/ 5 h 7"/>
                <a:gd name="T8" fmla="*/ 200 w 222"/>
                <a:gd name="T9" fmla="*/ 3 h 7"/>
                <a:gd name="T10" fmla="*/ 137 w 222"/>
                <a:gd name="T11" fmla="*/ 4 h 7"/>
                <a:gd name="T12" fmla="*/ 149 w 222"/>
                <a:gd name="T13" fmla="*/ 3 h 7"/>
                <a:gd name="T14" fmla="*/ 109 w 222"/>
                <a:gd name="T15" fmla="*/ 0 h 7"/>
                <a:gd name="T16" fmla="*/ 106 w 222"/>
                <a:gd name="T17" fmla="*/ 0 h 7"/>
                <a:gd name="T18" fmla="*/ 0 w 222"/>
                <a:gd name="T19" fmla="*/ 7 h 7"/>
                <a:gd name="T20" fmla="*/ 77 w 222"/>
                <a:gd name="T21"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2" h="7">
                  <a:moveTo>
                    <a:pt x="77" y="5"/>
                  </a:moveTo>
                  <a:lnTo>
                    <a:pt x="77" y="5"/>
                  </a:lnTo>
                  <a:cubicBezTo>
                    <a:pt x="62" y="5"/>
                    <a:pt x="58" y="5"/>
                    <a:pt x="56" y="6"/>
                  </a:cubicBezTo>
                  <a:lnTo>
                    <a:pt x="222" y="5"/>
                  </a:lnTo>
                  <a:cubicBezTo>
                    <a:pt x="216" y="5"/>
                    <a:pt x="169" y="4"/>
                    <a:pt x="200" y="3"/>
                  </a:cubicBezTo>
                  <a:cubicBezTo>
                    <a:pt x="186" y="2"/>
                    <a:pt x="143" y="3"/>
                    <a:pt x="137" y="4"/>
                  </a:cubicBezTo>
                  <a:lnTo>
                    <a:pt x="149" y="3"/>
                  </a:lnTo>
                  <a:cubicBezTo>
                    <a:pt x="110" y="5"/>
                    <a:pt x="84" y="1"/>
                    <a:pt x="109" y="0"/>
                  </a:cubicBezTo>
                  <a:lnTo>
                    <a:pt x="106" y="0"/>
                  </a:lnTo>
                  <a:lnTo>
                    <a:pt x="0" y="7"/>
                  </a:lnTo>
                  <a:cubicBezTo>
                    <a:pt x="39" y="7"/>
                    <a:pt x="30" y="5"/>
                    <a:pt x="77" y="5"/>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61" name="Freeform 9"/>
            <p:cNvSpPr>
              <a:spLocks/>
            </p:cNvSpPr>
            <p:nvPr/>
          </p:nvSpPr>
          <p:spPr bwMode="invGray">
            <a:xfrm>
              <a:off x="-3646488" y="2800350"/>
              <a:ext cx="46038" cy="3175"/>
            </a:xfrm>
            <a:custGeom>
              <a:avLst/>
              <a:gdLst>
                <a:gd name="T0" fmla="*/ 0 w 24"/>
                <a:gd name="T1" fmla="*/ 1 h 1"/>
                <a:gd name="T2" fmla="*/ 0 w 24"/>
                <a:gd name="T3" fmla="*/ 1 h 1"/>
                <a:gd name="T4" fmla="*/ 21 w 24"/>
                <a:gd name="T5" fmla="*/ 0 h 1"/>
                <a:gd name="T6" fmla="*/ 0 w 24"/>
                <a:gd name="T7" fmla="*/ 1 h 1"/>
              </a:gdLst>
              <a:ahLst/>
              <a:cxnLst>
                <a:cxn ang="0">
                  <a:pos x="T0" y="T1"/>
                </a:cxn>
                <a:cxn ang="0">
                  <a:pos x="T2" y="T3"/>
                </a:cxn>
                <a:cxn ang="0">
                  <a:pos x="T4" y="T5"/>
                </a:cxn>
                <a:cxn ang="0">
                  <a:pos x="T6" y="T7"/>
                </a:cxn>
              </a:cxnLst>
              <a:rect l="0" t="0" r="r" b="b"/>
              <a:pathLst>
                <a:path w="24" h="1">
                  <a:moveTo>
                    <a:pt x="0" y="1"/>
                  </a:moveTo>
                  <a:lnTo>
                    <a:pt x="0" y="1"/>
                  </a:lnTo>
                  <a:cubicBezTo>
                    <a:pt x="21" y="0"/>
                    <a:pt x="24" y="0"/>
                    <a:pt x="21" y="0"/>
                  </a:cubicBezTo>
                  <a:lnTo>
                    <a:pt x="0"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62" name="Freeform 10"/>
            <p:cNvSpPr>
              <a:spLocks/>
            </p:cNvSpPr>
            <p:nvPr/>
          </p:nvSpPr>
          <p:spPr bwMode="invGray">
            <a:xfrm>
              <a:off x="2627312" y="2816225"/>
              <a:ext cx="63500" cy="4762"/>
            </a:xfrm>
            <a:custGeom>
              <a:avLst/>
              <a:gdLst>
                <a:gd name="T0" fmla="*/ 33 w 33"/>
                <a:gd name="T1" fmla="*/ 0 h 2"/>
                <a:gd name="T2" fmla="*/ 33 w 33"/>
                <a:gd name="T3" fmla="*/ 0 h 2"/>
                <a:gd name="T4" fmla="*/ 0 w 33"/>
                <a:gd name="T5" fmla="*/ 2 h 2"/>
                <a:gd name="T6" fmla="*/ 33 w 33"/>
                <a:gd name="T7" fmla="*/ 0 h 2"/>
              </a:gdLst>
              <a:ahLst/>
              <a:cxnLst>
                <a:cxn ang="0">
                  <a:pos x="T0" y="T1"/>
                </a:cxn>
                <a:cxn ang="0">
                  <a:pos x="T2" y="T3"/>
                </a:cxn>
                <a:cxn ang="0">
                  <a:pos x="T4" y="T5"/>
                </a:cxn>
                <a:cxn ang="0">
                  <a:pos x="T6" y="T7"/>
                </a:cxn>
              </a:cxnLst>
              <a:rect l="0" t="0" r="r" b="b"/>
              <a:pathLst>
                <a:path w="33" h="2">
                  <a:moveTo>
                    <a:pt x="33" y="0"/>
                  </a:moveTo>
                  <a:lnTo>
                    <a:pt x="33" y="0"/>
                  </a:lnTo>
                  <a:lnTo>
                    <a:pt x="0" y="2"/>
                  </a:lnTo>
                  <a:cubicBezTo>
                    <a:pt x="14" y="1"/>
                    <a:pt x="25" y="1"/>
                    <a:pt x="3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63" name="Freeform 11"/>
            <p:cNvSpPr>
              <a:spLocks/>
            </p:cNvSpPr>
            <p:nvPr/>
          </p:nvSpPr>
          <p:spPr bwMode="invGray">
            <a:xfrm>
              <a:off x="3103562" y="2741613"/>
              <a:ext cx="28575" cy="3175"/>
            </a:xfrm>
            <a:custGeom>
              <a:avLst/>
              <a:gdLst>
                <a:gd name="T0" fmla="*/ 15 w 15"/>
                <a:gd name="T1" fmla="*/ 0 h 1"/>
                <a:gd name="T2" fmla="*/ 15 w 15"/>
                <a:gd name="T3" fmla="*/ 0 h 1"/>
                <a:gd name="T4" fmla="*/ 15 w 15"/>
                <a:gd name="T5" fmla="*/ 0 h 1"/>
                <a:gd name="T6" fmla="*/ 0 w 15"/>
                <a:gd name="T7" fmla="*/ 1 h 1"/>
                <a:gd name="T8" fmla="*/ 0 w 15"/>
                <a:gd name="T9" fmla="*/ 1 h 1"/>
                <a:gd name="T10" fmla="*/ 15 w 15"/>
                <a:gd name="T11" fmla="*/ 0 h 1"/>
              </a:gdLst>
              <a:ahLst/>
              <a:cxnLst>
                <a:cxn ang="0">
                  <a:pos x="T0" y="T1"/>
                </a:cxn>
                <a:cxn ang="0">
                  <a:pos x="T2" y="T3"/>
                </a:cxn>
                <a:cxn ang="0">
                  <a:pos x="T4" y="T5"/>
                </a:cxn>
                <a:cxn ang="0">
                  <a:pos x="T6" y="T7"/>
                </a:cxn>
                <a:cxn ang="0">
                  <a:pos x="T8" y="T9"/>
                </a:cxn>
                <a:cxn ang="0">
                  <a:pos x="T10" y="T11"/>
                </a:cxn>
              </a:cxnLst>
              <a:rect l="0" t="0" r="r" b="b"/>
              <a:pathLst>
                <a:path w="15" h="1">
                  <a:moveTo>
                    <a:pt x="15" y="0"/>
                  </a:moveTo>
                  <a:lnTo>
                    <a:pt x="15" y="0"/>
                  </a:lnTo>
                  <a:cubicBezTo>
                    <a:pt x="15" y="0"/>
                    <a:pt x="15" y="0"/>
                    <a:pt x="15" y="0"/>
                  </a:cubicBezTo>
                  <a:lnTo>
                    <a:pt x="0" y="1"/>
                  </a:lnTo>
                  <a:lnTo>
                    <a:pt x="0" y="1"/>
                  </a:lnTo>
                  <a:lnTo>
                    <a:pt x="1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64" name="Freeform 12"/>
            <p:cNvSpPr>
              <a:spLocks/>
            </p:cNvSpPr>
            <p:nvPr/>
          </p:nvSpPr>
          <p:spPr bwMode="invGray">
            <a:xfrm>
              <a:off x="1227137" y="2836863"/>
              <a:ext cx="20638" cy="0"/>
            </a:xfrm>
            <a:custGeom>
              <a:avLst/>
              <a:gdLst>
                <a:gd name="T0" fmla="*/ 11 w 11"/>
                <a:gd name="T1" fmla="*/ 11 w 11"/>
                <a:gd name="T2" fmla="*/ 0 w 11"/>
                <a:gd name="T3" fmla="*/ 11 w 11"/>
              </a:gdLst>
              <a:ahLst/>
              <a:cxnLst>
                <a:cxn ang="0">
                  <a:pos x="T0" y="0"/>
                </a:cxn>
                <a:cxn ang="0">
                  <a:pos x="T1" y="0"/>
                </a:cxn>
                <a:cxn ang="0">
                  <a:pos x="T2" y="0"/>
                </a:cxn>
                <a:cxn ang="0">
                  <a:pos x="T3" y="0"/>
                </a:cxn>
              </a:cxnLst>
              <a:rect l="0" t="0" r="r" b="b"/>
              <a:pathLst>
                <a:path w="11">
                  <a:moveTo>
                    <a:pt x="11" y="0"/>
                  </a:moveTo>
                  <a:lnTo>
                    <a:pt x="11" y="0"/>
                  </a:lnTo>
                  <a:lnTo>
                    <a:pt x="0" y="0"/>
                  </a:lnTo>
                  <a:lnTo>
                    <a:pt x="1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65" name="Freeform 13"/>
            <p:cNvSpPr>
              <a:spLocks/>
            </p:cNvSpPr>
            <p:nvPr/>
          </p:nvSpPr>
          <p:spPr bwMode="invGray">
            <a:xfrm>
              <a:off x="3660775" y="2713038"/>
              <a:ext cx="331788" cy="20637"/>
            </a:xfrm>
            <a:custGeom>
              <a:avLst/>
              <a:gdLst>
                <a:gd name="T0" fmla="*/ 173 w 173"/>
                <a:gd name="T1" fmla="*/ 0 h 9"/>
                <a:gd name="T2" fmla="*/ 173 w 173"/>
                <a:gd name="T3" fmla="*/ 0 h 9"/>
                <a:gd name="T4" fmla="*/ 99 w 173"/>
                <a:gd name="T5" fmla="*/ 2 h 9"/>
                <a:gd name="T6" fmla="*/ 89 w 173"/>
                <a:gd name="T7" fmla="*/ 1 h 9"/>
                <a:gd name="T8" fmla="*/ 64 w 173"/>
                <a:gd name="T9" fmla="*/ 2 h 9"/>
                <a:gd name="T10" fmla="*/ 79 w 173"/>
                <a:gd name="T11" fmla="*/ 2 h 9"/>
                <a:gd name="T12" fmla="*/ 0 w 173"/>
                <a:gd name="T13" fmla="*/ 8 h 9"/>
                <a:gd name="T14" fmla="*/ 78 w 173"/>
                <a:gd name="T15" fmla="*/ 7 h 9"/>
                <a:gd name="T16" fmla="*/ 98 w 173"/>
                <a:gd name="T17" fmla="*/ 6 h 9"/>
                <a:gd name="T18" fmla="*/ 159 w 173"/>
                <a:gd name="T19" fmla="*/ 2 h 9"/>
                <a:gd name="T20" fmla="*/ 173 w 173"/>
                <a:gd name="T21"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3" h="9">
                  <a:moveTo>
                    <a:pt x="173" y="0"/>
                  </a:moveTo>
                  <a:lnTo>
                    <a:pt x="173" y="0"/>
                  </a:lnTo>
                  <a:lnTo>
                    <a:pt x="99" y="2"/>
                  </a:lnTo>
                  <a:cubicBezTo>
                    <a:pt x="109" y="2"/>
                    <a:pt x="74" y="2"/>
                    <a:pt x="89" y="1"/>
                  </a:cubicBezTo>
                  <a:cubicBezTo>
                    <a:pt x="84" y="1"/>
                    <a:pt x="57" y="1"/>
                    <a:pt x="64" y="2"/>
                  </a:cubicBezTo>
                  <a:lnTo>
                    <a:pt x="79" y="2"/>
                  </a:lnTo>
                  <a:cubicBezTo>
                    <a:pt x="41" y="5"/>
                    <a:pt x="64" y="6"/>
                    <a:pt x="0" y="8"/>
                  </a:cubicBezTo>
                  <a:cubicBezTo>
                    <a:pt x="40" y="9"/>
                    <a:pt x="57" y="8"/>
                    <a:pt x="78" y="7"/>
                  </a:cubicBezTo>
                  <a:lnTo>
                    <a:pt x="98" y="6"/>
                  </a:lnTo>
                  <a:lnTo>
                    <a:pt x="159" y="2"/>
                  </a:lnTo>
                  <a:lnTo>
                    <a:pt x="17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66" name="Freeform 14"/>
            <p:cNvSpPr>
              <a:spLocks/>
            </p:cNvSpPr>
            <p:nvPr/>
          </p:nvSpPr>
          <p:spPr bwMode="invGray">
            <a:xfrm>
              <a:off x="-1674813" y="2768600"/>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cubicBezTo>
                    <a:pt x="0" y="0"/>
                    <a:pt x="0" y="0"/>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67" name="Freeform 15"/>
            <p:cNvSpPr>
              <a:spLocks/>
            </p:cNvSpPr>
            <p:nvPr/>
          </p:nvSpPr>
          <p:spPr bwMode="invGray">
            <a:xfrm>
              <a:off x="-1673225" y="2767013"/>
              <a:ext cx="36513" cy="1587"/>
            </a:xfrm>
            <a:custGeom>
              <a:avLst/>
              <a:gdLst>
                <a:gd name="T0" fmla="*/ 3 w 19"/>
                <a:gd name="T1" fmla="*/ 0 h 1"/>
                <a:gd name="T2" fmla="*/ 3 w 19"/>
                <a:gd name="T3" fmla="*/ 0 h 1"/>
                <a:gd name="T4" fmla="*/ 0 w 19"/>
                <a:gd name="T5" fmla="*/ 1 h 1"/>
                <a:gd name="T6" fmla="*/ 3 w 19"/>
                <a:gd name="T7" fmla="*/ 0 h 1"/>
              </a:gdLst>
              <a:ahLst/>
              <a:cxnLst>
                <a:cxn ang="0">
                  <a:pos x="T0" y="T1"/>
                </a:cxn>
                <a:cxn ang="0">
                  <a:pos x="T2" y="T3"/>
                </a:cxn>
                <a:cxn ang="0">
                  <a:pos x="T4" y="T5"/>
                </a:cxn>
                <a:cxn ang="0">
                  <a:pos x="T6" y="T7"/>
                </a:cxn>
              </a:cxnLst>
              <a:rect l="0" t="0" r="r" b="b"/>
              <a:pathLst>
                <a:path w="19" h="1">
                  <a:moveTo>
                    <a:pt x="3" y="0"/>
                  </a:moveTo>
                  <a:lnTo>
                    <a:pt x="3" y="0"/>
                  </a:lnTo>
                  <a:lnTo>
                    <a:pt x="0" y="1"/>
                  </a:lnTo>
                  <a:cubicBezTo>
                    <a:pt x="4" y="0"/>
                    <a:pt x="19" y="0"/>
                    <a:pt x="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68" name="Freeform 16"/>
            <p:cNvSpPr>
              <a:spLocks/>
            </p:cNvSpPr>
            <p:nvPr/>
          </p:nvSpPr>
          <p:spPr bwMode="invGray">
            <a:xfrm>
              <a:off x="2690812" y="2811463"/>
              <a:ext cx="47625" cy="4762"/>
            </a:xfrm>
            <a:custGeom>
              <a:avLst/>
              <a:gdLst>
                <a:gd name="T0" fmla="*/ 13 w 25"/>
                <a:gd name="T1" fmla="*/ 0 h 2"/>
                <a:gd name="T2" fmla="*/ 13 w 25"/>
                <a:gd name="T3" fmla="*/ 0 h 2"/>
                <a:gd name="T4" fmla="*/ 0 w 25"/>
                <a:gd name="T5" fmla="*/ 2 h 2"/>
                <a:gd name="T6" fmla="*/ 25 w 25"/>
                <a:gd name="T7" fmla="*/ 0 h 2"/>
                <a:gd name="T8" fmla="*/ 13 w 25"/>
                <a:gd name="T9" fmla="*/ 0 h 2"/>
              </a:gdLst>
              <a:ahLst/>
              <a:cxnLst>
                <a:cxn ang="0">
                  <a:pos x="T0" y="T1"/>
                </a:cxn>
                <a:cxn ang="0">
                  <a:pos x="T2" y="T3"/>
                </a:cxn>
                <a:cxn ang="0">
                  <a:pos x="T4" y="T5"/>
                </a:cxn>
                <a:cxn ang="0">
                  <a:pos x="T6" y="T7"/>
                </a:cxn>
                <a:cxn ang="0">
                  <a:pos x="T8" y="T9"/>
                </a:cxn>
              </a:cxnLst>
              <a:rect l="0" t="0" r="r" b="b"/>
              <a:pathLst>
                <a:path w="25" h="2">
                  <a:moveTo>
                    <a:pt x="13" y="0"/>
                  </a:moveTo>
                  <a:lnTo>
                    <a:pt x="13" y="0"/>
                  </a:lnTo>
                  <a:cubicBezTo>
                    <a:pt x="12" y="0"/>
                    <a:pt x="7" y="1"/>
                    <a:pt x="0" y="2"/>
                  </a:cubicBezTo>
                  <a:lnTo>
                    <a:pt x="25" y="0"/>
                  </a:lnTo>
                  <a:lnTo>
                    <a:pt x="1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69" name="Freeform 17"/>
            <p:cNvSpPr>
              <a:spLocks/>
            </p:cNvSpPr>
            <p:nvPr/>
          </p:nvSpPr>
          <p:spPr bwMode="invGray">
            <a:xfrm>
              <a:off x="2822575" y="2794000"/>
              <a:ext cx="163513" cy="4762"/>
            </a:xfrm>
            <a:custGeom>
              <a:avLst/>
              <a:gdLst>
                <a:gd name="T0" fmla="*/ 0 w 85"/>
                <a:gd name="T1" fmla="*/ 2 h 2"/>
                <a:gd name="T2" fmla="*/ 0 w 85"/>
                <a:gd name="T3" fmla="*/ 2 h 2"/>
                <a:gd name="T4" fmla="*/ 62 w 85"/>
                <a:gd name="T5" fmla="*/ 1 h 2"/>
                <a:gd name="T6" fmla="*/ 85 w 85"/>
                <a:gd name="T7" fmla="*/ 0 h 2"/>
                <a:gd name="T8" fmla="*/ 0 w 85"/>
                <a:gd name="T9" fmla="*/ 2 h 2"/>
              </a:gdLst>
              <a:ahLst/>
              <a:cxnLst>
                <a:cxn ang="0">
                  <a:pos x="T0" y="T1"/>
                </a:cxn>
                <a:cxn ang="0">
                  <a:pos x="T2" y="T3"/>
                </a:cxn>
                <a:cxn ang="0">
                  <a:pos x="T4" y="T5"/>
                </a:cxn>
                <a:cxn ang="0">
                  <a:pos x="T6" y="T7"/>
                </a:cxn>
                <a:cxn ang="0">
                  <a:pos x="T8" y="T9"/>
                </a:cxn>
              </a:cxnLst>
              <a:rect l="0" t="0" r="r" b="b"/>
              <a:pathLst>
                <a:path w="85" h="2">
                  <a:moveTo>
                    <a:pt x="0" y="2"/>
                  </a:moveTo>
                  <a:lnTo>
                    <a:pt x="0" y="2"/>
                  </a:lnTo>
                  <a:lnTo>
                    <a:pt x="62" y="1"/>
                  </a:lnTo>
                  <a:lnTo>
                    <a:pt x="85" y="0"/>
                  </a:lnTo>
                  <a:lnTo>
                    <a:pt x="0"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70" name="Freeform 18"/>
            <p:cNvSpPr>
              <a:spLocks/>
            </p:cNvSpPr>
            <p:nvPr/>
          </p:nvSpPr>
          <p:spPr bwMode="invGray">
            <a:xfrm>
              <a:off x="715962" y="2809875"/>
              <a:ext cx="1911350" cy="50800"/>
            </a:xfrm>
            <a:custGeom>
              <a:avLst/>
              <a:gdLst>
                <a:gd name="T0" fmla="*/ 375 w 996"/>
                <a:gd name="T1" fmla="*/ 13 h 23"/>
                <a:gd name="T2" fmla="*/ 375 w 996"/>
                <a:gd name="T3" fmla="*/ 13 h 23"/>
                <a:gd name="T4" fmla="*/ 348 w 996"/>
                <a:gd name="T5" fmla="*/ 9 h 23"/>
                <a:gd name="T6" fmla="*/ 277 w 996"/>
                <a:gd name="T7" fmla="*/ 12 h 23"/>
                <a:gd name="T8" fmla="*/ 366 w 996"/>
                <a:gd name="T9" fmla="*/ 16 h 23"/>
                <a:gd name="T10" fmla="*/ 257 w 996"/>
                <a:gd name="T11" fmla="*/ 19 h 23"/>
                <a:gd name="T12" fmla="*/ 301 w 996"/>
                <a:gd name="T13" fmla="*/ 14 h 23"/>
                <a:gd name="T14" fmla="*/ 249 w 996"/>
                <a:gd name="T15" fmla="*/ 16 h 23"/>
                <a:gd name="T16" fmla="*/ 76 w 996"/>
                <a:gd name="T17" fmla="*/ 16 h 23"/>
                <a:gd name="T18" fmla="*/ 5 w 996"/>
                <a:gd name="T19" fmla="*/ 20 h 23"/>
                <a:gd name="T20" fmla="*/ 93 w 996"/>
                <a:gd name="T21" fmla="*/ 23 h 23"/>
                <a:gd name="T22" fmla="*/ 84 w 996"/>
                <a:gd name="T23" fmla="*/ 22 h 23"/>
                <a:gd name="T24" fmla="*/ 125 w 996"/>
                <a:gd name="T25" fmla="*/ 23 h 23"/>
                <a:gd name="T26" fmla="*/ 151 w 996"/>
                <a:gd name="T27" fmla="*/ 20 h 23"/>
                <a:gd name="T28" fmla="*/ 191 w 996"/>
                <a:gd name="T29" fmla="*/ 20 h 23"/>
                <a:gd name="T30" fmla="*/ 168 w 996"/>
                <a:gd name="T31" fmla="*/ 21 h 23"/>
                <a:gd name="T32" fmla="*/ 264 w 996"/>
                <a:gd name="T33" fmla="*/ 20 h 23"/>
                <a:gd name="T34" fmla="*/ 252 w 996"/>
                <a:gd name="T35" fmla="*/ 22 h 23"/>
                <a:gd name="T36" fmla="*/ 371 w 996"/>
                <a:gd name="T37" fmla="*/ 18 h 23"/>
                <a:gd name="T38" fmla="*/ 341 w 996"/>
                <a:gd name="T39" fmla="*/ 21 h 23"/>
                <a:gd name="T40" fmla="*/ 539 w 996"/>
                <a:gd name="T41" fmla="*/ 20 h 23"/>
                <a:gd name="T42" fmla="*/ 527 w 996"/>
                <a:gd name="T43" fmla="*/ 19 h 23"/>
                <a:gd name="T44" fmla="*/ 575 w 996"/>
                <a:gd name="T45" fmla="*/ 21 h 23"/>
                <a:gd name="T46" fmla="*/ 766 w 996"/>
                <a:gd name="T47" fmla="*/ 20 h 23"/>
                <a:gd name="T48" fmla="*/ 996 w 996"/>
                <a:gd name="T49" fmla="*/ 5 h 23"/>
                <a:gd name="T50" fmla="*/ 969 w 996"/>
                <a:gd name="T51" fmla="*/ 6 h 23"/>
                <a:gd name="T52" fmla="*/ 973 w 996"/>
                <a:gd name="T53" fmla="*/ 1 h 23"/>
                <a:gd name="T54" fmla="*/ 897 w 996"/>
                <a:gd name="T55" fmla="*/ 5 h 23"/>
                <a:gd name="T56" fmla="*/ 872 w 996"/>
                <a:gd name="T57" fmla="*/ 0 h 23"/>
                <a:gd name="T58" fmla="*/ 535 w 996"/>
                <a:gd name="T59" fmla="*/ 14 h 23"/>
                <a:gd name="T60" fmla="*/ 389 w 996"/>
                <a:gd name="T61" fmla="*/ 13 h 23"/>
                <a:gd name="T62" fmla="*/ 476 w 996"/>
                <a:gd name="T63" fmla="*/ 9 h 23"/>
                <a:gd name="T64" fmla="*/ 387 w 996"/>
                <a:gd name="T65" fmla="*/ 9 h 23"/>
                <a:gd name="T66" fmla="*/ 375 w 996"/>
                <a:gd name="T67" fmla="*/ 1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96" h="23">
                  <a:moveTo>
                    <a:pt x="375" y="13"/>
                  </a:moveTo>
                  <a:lnTo>
                    <a:pt x="375" y="13"/>
                  </a:lnTo>
                  <a:cubicBezTo>
                    <a:pt x="247" y="14"/>
                    <a:pt x="407" y="10"/>
                    <a:pt x="348" y="9"/>
                  </a:cubicBezTo>
                  <a:cubicBezTo>
                    <a:pt x="312" y="10"/>
                    <a:pt x="299" y="11"/>
                    <a:pt x="277" y="12"/>
                  </a:cubicBezTo>
                  <a:cubicBezTo>
                    <a:pt x="379" y="10"/>
                    <a:pt x="263" y="17"/>
                    <a:pt x="366" y="16"/>
                  </a:cubicBezTo>
                  <a:cubicBezTo>
                    <a:pt x="352" y="19"/>
                    <a:pt x="292" y="19"/>
                    <a:pt x="257" y="19"/>
                  </a:cubicBezTo>
                  <a:cubicBezTo>
                    <a:pt x="218" y="16"/>
                    <a:pt x="292" y="17"/>
                    <a:pt x="301" y="14"/>
                  </a:cubicBezTo>
                  <a:cubicBezTo>
                    <a:pt x="259" y="14"/>
                    <a:pt x="267" y="15"/>
                    <a:pt x="249" y="16"/>
                  </a:cubicBezTo>
                  <a:cubicBezTo>
                    <a:pt x="184" y="16"/>
                    <a:pt x="115" y="20"/>
                    <a:pt x="76" y="16"/>
                  </a:cubicBezTo>
                  <a:cubicBezTo>
                    <a:pt x="29" y="17"/>
                    <a:pt x="32" y="18"/>
                    <a:pt x="5" y="20"/>
                  </a:cubicBezTo>
                  <a:cubicBezTo>
                    <a:pt x="0" y="23"/>
                    <a:pt x="75" y="21"/>
                    <a:pt x="93" y="23"/>
                  </a:cubicBezTo>
                  <a:cubicBezTo>
                    <a:pt x="89" y="23"/>
                    <a:pt x="82" y="23"/>
                    <a:pt x="84" y="22"/>
                  </a:cubicBezTo>
                  <a:lnTo>
                    <a:pt x="125" y="23"/>
                  </a:lnTo>
                  <a:cubicBezTo>
                    <a:pt x="86" y="22"/>
                    <a:pt x="130" y="20"/>
                    <a:pt x="151" y="20"/>
                  </a:cubicBezTo>
                  <a:cubicBezTo>
                    <a:pt x="165" y="20"/>
                    <a:pt x="195" y="19"/>
                    <a:pt x="191" y="20"/>
                  </a:cubicBezTo>
                  <a:lnTo>
                    <a:pt x="168" y="21"/>
                  </a:lnTo>
                  <a:cubicBezTo>
                    <a:pt x="198" y="22"/>
                    <a:pt x="233" y="19"/>
                    <a:pt x="264" y="20"/>
                  </a:cubicBezTo>
                  <a:cubicBezTo>
                    <a:pt x="265" y="21"/>
                    <a:pt x="254" y="21"/>
                    <a:pt x="252" y="22"/>
                  </a:cubicBezTo>
                  <a:cubicBezTo>
                    <a:pt x="286" y="20"/>
                    <a:pt x="320" y="20"/>
                    <a:pt x="371" y="18"/>
                  </a:cubicBezTo>
                  <a:lnTo>
                    <a:pt x="341" y="21"/>
                  </a:lnTo>
                  <a:cubicBezTo>
                    <a:pt x="382" y="18"/>
                    <a:pt x="475" y="19"/>
                    <a:pt x="539" y="20"/>
                  </a:cubicBezTo>
                  <a:cubicBezTo>
                    <a:pt x="532" y="20"/>
                    <a:pt x="519" y="19"/>
                    <a:pt x="527" y="19"/>
                  </a:cubicBezTo>
                  <a:cubicBezTo>
                    <a:pt x="564" y="18"/>
                    <a:pt x="593" y="20"/>
                    <a:pt x="575" y="21"/>
                  </a:cubicBezTo>
                  <a:cubicBezTo>
                    <a:pt x="612" y="19"/>
                    <a:pt x="716" y="23"/>
                    <a:pt x="766" y="20"/>
                  </a:cubicBezTo>
                  <a:lnTo>
                    <a:pt x="996" y="5"/>
                  </a:lnTo>
                  <a:cubicBezTo>
                    <a:pt x="988" y="5"/>
                    <a:pt x="978" y="6"/>
                    <a:pt x="969" y="6"/>
                  </a:cubicBezTo>
                  <a:cubicBezTo>
                    <a:pt x="948" y="3"/>
                    <a:pt x="937" y="4"/>
                    <a:pt x="973" y="1"/>
                  </a:cubicBezTo>
                  <a:cubicBezTo>
                    <a:pt x="937" y="3"/>
                    <a:pt x="951" y="5"/>
                    <a:pt x="897" y="5"/>
                  </a:cubicBezTo>
                  <a:cubicBezTo>
                    <a:pt x="918" y="3"/>
                    <a:pt x="924" y="0"/>
                    <a:pt x="872" y="0"/>
                  </a:cubicBezTo>
                  <a:cubicBezTo>
                    <a:pt x="742" y="3"/>
                    <a:pt x="656" y="10"/>
                    <a:pt x="535" y="14"/>
                  </a:cubicBezTo>
                  <a:cubicBezTo>
                    <a:pt x="530" y="12"/>
                    <a:pt x="435" y="13"/>
                    <a:pt x="389" y="13"/>
                  </a:cubicBezTo>
                  <a:cubicBezTo>
                    <a:pt x="406" y="11"/>
                    <a:pt x="441" y="10"/>
                    <a:pt x="476" y="9"/>
                  </a:cubicBezTo>
                  <a:lnTo>
                    <a:pt x="387" y="9"/>
                  </a:lnTo>
                  <a:lnTo>
                    <a:pt x="375" y="1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71" name="Freeform 19"/>
            <p:cNvSpPr>
              <a:spLocks/>
            </p:cNvSpPr>
            <p:nvPr/>
          </p:nvSpPr>
          <p:spPr bwMode="invGray">
            <a:xfrm>
              <a:off x="1995487" y="2822575"/>
              <a:ext cx="20638" cy="0"/>
            </a:xfrm>
            <a:custGeom>
              <a:avLst/>
              <a:gdLst>
                <a:gd name="T0" fmla="*/ 10 w 10"/>
                <a:gd name="T1" fmla="*/ 10 w 10"/>
                <a:gd name="T2" fmla="*/ 0 w 10"/>
                <a:gd name="T3" fmla="*/ 10 w 10"/>
              </a:gdLst>
              <a:ahLst/>
              <a:cxnLst>
                <a:cxn ang="0">
                  <a:pos x="T0" y="0"/>
                </a:cxn>
                <a:cxn ang="0">
                  <a:pos x="T1" y="0"/>
                </a:cxn>
                <a:cxn ang="0">
                  <a:pos x="T2" y="0"/>
                </a:cxn>
                <a:cxn ang="0">
                  <a:pos x="T3" y="0"/>
                </a:cxn>
              </a:cxnLst>
              <a:rect l="0" t="0" r="r" b="b"/>
              <a:pathLst>
                <a:path w="10">
                  <a:moveTo>
                    <a:pt x="10" y="0"/>
                  </a:moveTo>
                  <a:lnTo>
                    <a:pt x="10" y="0"/>
                  </a:lnTo>
                  <a:lnTo>
                    <a:pt x="0" y="0"/>
                  </a:lnTo>
                  <a:cubicBezTo>
                    <a:pt x="1" y="0"/>
                    <a:pt x="4" y="0"/>
                    <a:pt x="1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72" name="Freeform 20"/>
            <p:cNvSpPr>
              <a:spLocks/>
            </p:cNvSpPr>
            <p:nvPr/>
          </p:nvSpPr>
          <p:spPr bwMode="invGray">
            <a:xfrm>
              <a:off x="1630362" y="2830513"/>
              <a:ext cx="22225" cy="0"/>
            </a:xfrm>
            <a:custGeom>
              <a:avLst/>
              <a:gdLst>
                <a:gd name="T0" fmla="*/ 11 w 12"/>
                <a:gd name="T1" fmla="*/ 11 w 12"/>
                <a:gd name="T2" fmla="*/ 12 w 12"/>
                <a:gd name="T3" fmla="*/ 0 w 12"/>
                <a:gd name="T4" fmla="*/ 11 w 12"/>
              </a:gdLst>
              <a:ahLst/>
              <a:cxnLst>
                <a:cxn ang="0">
                  <a:pos x="T0" y="0"/>
                </a:cxn>
                <a:cxn ang="0">
                  <a:pos x="T1" y="0"/>
                </a:cxn>
                <a:cxn ang="0">
                  <a:pos x="T2" y="0"/>
                </a:cxn>
                <a:cxn ang="0">
                  <a:pos x="T3" y="0"/>
                </a:cxn>
                <a:cxn ang="0">
                  <a:pos x="T4" y="0"/>
                </a:cxn>
              </a:cxnLst>
              <a:rect l="0" t="0" r="r" b="b"/>
              <a:pathLst>
                <a:path w="12">
                  <a:moveTo>
                    <a:pt x="11" y="0"/>
                  </a:moveTo>
                  <a:lnTo>
                    <a:pt x="11" y="0"/>
                  </a:lnTo>
                  <a:cubicBezTo>
                    <a:pt x="12" y="0"/>
                    <a:pt x="11" y="0"/>
                    <a:pt x="12" y="0"/>
                  </a:cubicBezTo>
                  <a:lnTo>
                    <a:pt x="0" y="0"/>
                  </a:lnTo>
                  <a:lnTo>
                    <a:pt x="1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73" name="Freeform 21"/>
            <p:cNvSpPr>
              <a:spLocks/>
            </p:cNvSpPr>
            <p:nvPr/>
          </p:nvSpPr>
          <p:spPr bwMode="invGray">
            <a:xfrm>
              <a:off x="2651125" y="2798763"/>
              <a:ext cx="46038" cy="1587"/>
            </a:xfrm>
            <a:custGeom>
              <a:avLst/>
              <a:gdLst>
                <a:gd name="T0" fmla="*/ 3 w 24"/>
                <a:gd name="T1" fmla="*/ 1 h 1"/>
                <a:gd name="T2" fmla="*/ 3 w 24"/>
                <a:gd name="T3" fmla="*/ 1 h 1"/>
                <a:gd name="T4" fmla="*/ 24 w 24"/>
                <a:gd name="T5" fmla="*/ 0 h 1"/>
                <a:gd name="T6" fmla="*/ 8 w 24"/>
                <a:gd name="T7" fmla="*/ 1 h 1"/>
                <a:gd name="T8" fmla="*/ 3 w 24"/>
                <a:gd name="T9" fmla="*/ 1 h 1"/>
              </a:gdLst>
              <a:ahLst/>
              <a:cxnLst>
                <a:cxn ang="0">
                  <a:pos x="T0" y="T1"/>
                </a:cxn>
                <a:cxn ang="0">
                  <a:pos x="T2" y="T3"/>
                </a:cxn>
                <a:cxn ang="0">
                  <a:pos x="T4" y="T5"/>
                </a:cxn>
                <a:cxn ang="0">
                  <a:pos x="T6" y="T7"/>
                </a:cxn>
                <a:cxn ang="0">
                  <a:pos x="T8" y="T9"/>
                </a:cxn>
              </a:cxnLst>
              <a:rect l="0" t="0" r="r" b="b"/>
              <a:pathLst>
                <a:path w="24" h="1">
                  <a:moveTo>
                    <a:pt x="3" y="1"/>
                  </a:moveTo>
                  <a:lnTo>
                    <a:pt x="3" y="1"/>
                  </a:lnTo>
                  <a:lnTo>
                    <a:pt x="24" y="0"/>
                  </a:lnTo>
                  <a:lnTo>
                    <a:pt x="8" y="1"/>
                  </a:lnTo>
                  <a:cubicBezTo>
                    <a:pt x="2" y="1"/>
                    <a:pt x="0" y="1"/>
                    <a:pt x="3"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74" name="Freeform 22"/>
            <p:cNvSpPr>
              <a:spLocks/>
            </p:cNvSpPr>
            <p:nvPr/>
          </p:nvSpPr>
          <p:spPr bwMode="invGray">
            <a:xfrm>
              <a:off x="2698750" y="2809875"/>
              <a:ext cx="19050" cy="1587"/>
            </a:xfrm>
            <a:custGeom>
              <a:avLst/>
              <a:gdLst>
                <a:gd name="T0" fmla="*/ 4 w 10"/>
                <a:gd name="T1" fmla="*/ 0 h 1"/>
                <a:gd name="T2" fmla="*/ 4 w 10"/>
                <a:gd name="T3" fmla="*/ 0 h 1"/>
                <a:gd name="T4" fmla="*/ 0 w 10"/>
                <a:gd name="T5" fmla="*/ 1 h 1"/>
                <a:gd name="T6" fmla="*/ 9 w 10"/>
                <a:gd name="T7" fmla="*/ 1 h 1"/>
                <a:gd name="T8" fmla="*/ 4 w 10"/>
                <a:gd name="T9" fmla="*/ 0 h 1"/>
              </a:gdLst>
              <a:ahLst/>
              <a:cxnLst>
                <a:cxn ang="0">
                  <a:pos x="T0" y="T1"/>
                </a:cxn>
                <a:cxn ang="0">
                  <a:pos x="T2" y="T3"/>
                </a:cxn>
                <a:cxn ang="0">
                  <a:pos x="T4" y="T5"/>
                </a:cxn>
                <a:cxn ang="0">
                  <a:pos x="T6" y="T7"/>
                </a:cxn>
                <a:cxn ang="0">
                  <a:pos x="T8" y="T9"/>
                </a:cxn>
              </a:cxnLst>
              <a:rect l="0" t="0" r="r" b="b"/>
              <a:pathLst>
                <a:path w="10" h="1">
                  <a:moveTo>
                    <a:pt x="4" y="0"/>
                  </a:moveTo>
                  <a:lnTo>
                    <a:pt x="4" y="0"/>
                  </a:lnTo>
                  <a:lnTo>
                    <a:pt x="0" y="1"/>
                  </a:lnTo>
                  <a:lnTo>
                    <a:pt x="9" y="1"/>
                  </a:lnTo>
                  <a:cubicBezTo>
                    <a:pt x="10" y="0"/>
                    <a:pt x="9" y="0"/>
                    <a:pt x="4"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75" name="Freeform 23"/>
            <p:cNvSpPr>
              <a:spLocks/>
            </p:cNvSpPr>
            <p:nvPr/>
          </p:nvSpPr>
          <p:spPr bwMode="invGray">
            <a:xfrm>
              <a:off x="469900" y="2800350"/>
              <a:ext cx="23813" cy="3175"/>
            </a:xfrm>
            <a:custGeom>
              <a:avLst/>
              <a:gdLst>
                <a:gd name="T0" fmla="*/ 13 w 13"/>
                <a:gd name="T1" fmla="*/ 0 h 1"/>
                <a:gd name="T2" fmla="*/ 13 w 13"/>
                <a:gd name="T3" fmla="*/ 0 h 1"/>
                <a:gd name="T4" fmla="*/ 0 w 13"/>
                <a:gd name="T5" fmla="*/ 1 h 1"/>
                <a:gd name="T6" fmla="*/ 13 w 13"/>
                <a:gd name="T7" fmla="*/ 0 h 1"/>
              </a:gdLst>
              <a:ahLst/>
              <a:cxnLst>
                <a:cxn ang="0">
                  <a:pos x="T0" y="T1"/>
                </a:cxn>
                <a:cxn ang="0">
                  <a:pos x="T2" y="T3"/>
                </a:cxn>
                <a:cxn ang="0">
                  <a:pos x="T4" y="T5"/>
                </a:cxn>
                <a:cxn ang="0">
                  <a:pos x="T6" y="T7"/>
                </a:cxn>
              </a:cxnLst>
              <a:rect l="0" t="0" r="r" b="b"/>
              <a:pathLst>
                <a:path w="13" h="1">
                  <a:moveTo>
                    <a:pt x="13" y="0"/>
                  </a:moveTo>
                  <a:lnTo>
                    <a:pt x="13" y="0"/>
                  </a:lnTo>
                  <a:lnTo>
                    <a:pt x="0" y="1"/>
                  </a:lnTo>
                  <a:cubicBezTo>
                    <a:pt x="8" y="1"/>
                    <a:pt x="11" y="1"/>
                    <a:pt x="1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76" name="Freeform 24"/>
            <p:cNvSpPr>
              <a:spLocks/>
            </p:cNvSpPr>
            <p:nvPr/>
          </p:nvSpPr>
          <p:spPr bwMode="invGray">
            <a:xfrm>
              <a:off x="998537" y="2811463"/>
              <a:ext cx="1076325" cy="20637"/>
            </a:xfrm>
            <a:custGeom>
              <a:avLst/>
              <a:gdLst>
                <a:gd name="T0" fmla="*/ 85 w 561"/>
                <a:gd name="T1" fmla="*/ 9 h 9"/>
                <a:gd name="T2" fmla="*/ 85 w 561"/>
                <a:gd name="T3" fmla="*/ 9 h 9"/>
                <a:gd name="T4" fmla="*/ 154 w 561"/>
                <a:gd name="T5" fmla="*/ 6 h 9"/>
                <a:gd name="T6" fmla="*/ 135 w 561"/>
                <a:gd name="T7" fmla="*/ 6 h 9"/>
                <a:gd name="T8" fmla="*/ 314 w 561"/>
                <a:gd name="T9" fmla="*/ 5 h 9"/>
                <a:gd name="T10" fmla="*/ 341 w 561"/>
                <a:gd name="T11" fmla="*/ 8 h 9"/>
                <a:gd name="T12" fmla="*/ 433 w 561"/>
                <a:gd name="T13" fmla="*/ 5 h 9"/>
                <a:gd name="T14" fmla="*/ 520 w 561"/>
                <a:gd name="T15" fmla="*/ 5 h 9"/>
                <a:gd name="T16" fmla="*/ 490 w 561"/>
                <a:gd name="T17" fmla="*/ 3 h 9"/>
                <a:gd name="T18" fmla="*/ 498 w 561"/>
                <a:gd name="T19" fmla="*/ 2 h 9"/>
                <a:gd name="T20" fmla="*/ 395 w 561"/>
                <a:gd name="T21" fmla="*/ 3 h 9"/>
                <a:gd name="T22" fmla="*/ 411 w 561"/>
                <a:gd name="T23" fmla="*/ 1 h 9"/>
                <a:gd name="T24" fmla="*/ 261 w 561"/>
                <a:gd name="T25" fmla="*/ 4 h 9"/>
                <a:gd name="T26" fmla="*/ 210 w 561"/>
                <a:gd name="T27" fmla="*/ 3 h 9"/>
                <a:gd name="T28" fmla="*/ 1 w 561"/>
                <a:gd name="T29" fmla="*/ 7 h 9"/>
                <a:gd name="T30" fmla="*/ 85 w 561"/>
                <a:gd name="T31" fmla="*/ 6 h 9"/>
                <a:gd name="T32" fmla="*/ 85 w 561"/>
                <a:gd name="T33"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61" h="9">
                  <a:moveTo>
                    <a:pt x="85" y="9"/>
                  </a:moveTo>
                  <a:lnTo>
                    <a:pt x="85" y="9"/>
                  </a:lnTo>
                  <a:cubicBezTo>
                    <a:pt x="130" y="9"/>
                    <a:pt x="90" y="6"/>
                    <a:pt x="154" y="6"/>
                  </a:cubicBezTo>
                  <a:lnTo>
                    <a:pt x="135" y="6"/>
                  </a:lnTo>
                  <a:cubicBezTo>
                    <a:pt x="180" y="5"/>
                    <a:pt x="260" y="5"/>
                    <a:pt x="314" y="5"/>
                  </a:cubicBezTo>
                  <a:cubicBezTo>
                    <a:pt x="308" y="6"/>
                    <a:pt x="347" y="6"/>
                    <a:pt x="341" y="8"/>
                  </a:cubicBezTo>
                  <a:cubicBezTo>
                    <a:pt x="377" y="8"/>
                    <a:pt x="414" y="7"/>
                    <a:pt x="433" y="5"/>
                  </a:cubicBezTo>
                  <a:cubicBezTo>
                    <a:pt x="456" y="6"/>
                    <a:pt x="491" y="4"/>
                    <a:pt x="520" y="5"/>
                  </a:cubicBezTo>
                  <a:cubicBezTo>
                    <a:pt x="507" y="4"/>
                    <a:pt x="561" y="1"/>
                    <a:pt x="490" y="3"/>
                  </a:cubicBezTo>
                  <a:cubicBezTo>
                    <a:pt x="496" y="3"/>
                    <a:pt x="492" y="2"/>
                    <a:pt x="498" y="2"/>
                  </a:cubicBezTo>
                  <a:cubicBezTo>
                    <a:pt x="452" y="1"/>
                    <a:pt x="434" y="3"/>
                    <a:pt x="395" y="3"/>
                  </a:cubicBezTo>
                  <a:cubicBezTo>
                    <a:pt x="372" y="2"/>
                    <a:pt x="433" y="2"/>
                    <a:pt x="411" y="1"/>
                  </a:cubicBezTo>
                  <a:cubicBezTo>
                    <a:pt x="362" y="2"/>
                    <a:pt x="258" y="0"/>
                    <a:pt x="261" y="4"/>
                  </a:cubicBezTo>
                  <a:cubicBezTo>
                    <a:pt x="225" y="5"/>
                    <a:pt x="220" y="4"/>
                    <a:pt x="210" y="3"/>
                  </a:cubicBezTo>
                  <a:cubicBezTo>
                    <a:pt x="153" y="7"/>
                    <a:pt x="0" y="1"/>
                    <a:pt x="1" y="7"/>
                  </a:cubicBezTo>
                  <a:cubicBezTo>
                    <a:pt x="21" y="7"/>
                    <a:pt x="55" y="7"/>
                    <a:pt x="85" y="6"/>
                  </a:cubicBezTo>
                  <a:lnTo>
                    <a:pt x="85" y="9"/>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77" name="Freeform 25"/>
            <p:cNvSpPr>
              <a:spLocks/>
            </p:cNvSpPr>
            <p:nvPr/>
          </p:nvSpPr>
          <p:spPr bwMode="invGray">
            <a:xfrm>
              <a:off x="2495550" y="2803525"/>
              <a:ext cx="17463" cy="0"/>
            </a:xfrm>
            <a:custGeom>
              <a:avLst/>
              <a:gdLst>
                <a:gd name="T0" fmla="*/ 9 w 9"/>
                <a:gd name="T1" fmla="*/ 9 w 9"/>
                <a:gd name="T2" fmla="*/ 0 w 9"/>
                <a:gd name="T3" fmla="*/ 9 w 9"/>
              </a:gdLst>
              <a:ahLst/>
              <a:cxnLst>
                <a:cxn ang="0">
                  <a:pos x="T0" y="0"/>
                </a:cxn>
                <a:cxn ang="0">
                  <a:pos x="T1" y="0"/>
                </a:cxn>
                <a:cxn ang="0">
                  <a:pos x="T2" y="0"/>
                </a:cxn>
                <a:cxn ang="0">
                  <a:pos x="T3" y="0"/>
                </a:cxn>
              </a:cxnLst>
              <a:rect l="0" t="0" r="r" b="b"/>
              <a:pathLst>
                <a:path w="9">
                  <a:moveTo>
                    <a:pt x="9" y="0"/>
                  </a:moveTo>
                  <a:lnTo>
                    <a:pt x="9" y="0"/>
                  </a:lnTo>
                  <a:lnTo>
                    <a:pt x="0" y="0"/>
                  </a:lnTo>
                  <a:lnTo>
                    <a:pt x="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78" name="Freeform 26"/>
            <p:cNvSpPr>
              <a:spLocks noEditPoints="1"/>
            </p:cNvSpPr>
            <p:nvPr/>
          </p:nvSpPr>
          <p:spPr bwMode="invGray">
            <a:xfrm>
              <a:off x="2538412" y="2816225"/>
              <a:ext cx="1057275" cy="31750"/>
            </a:xfrm>
            <a:custGeom>
              <a:avLst/>
              <a:gdLst>
                <a:gd name="T0" fmla="*/ 495 w 551"/>
                <a:gd name="T1" fmla="*/ 10 h 14"/>
                <a:gd name="T2" fmla="*/ 495 w 551"/>
                <a:gd name="T3" fmla="*/ 10 h 14"/>
                <a:gd name="T4" fmla="*/ 461 w 551"/>
                <a:gd name="T5" fmla="*/ 9 h 14"/>
                <a:gd name="T6" fmla="*/ 495 w 551"/>
                <a:gd name="T7" fmla="*/ 10 h 14"/>
                <a:gd name="T8" fmla="*/ 551 w 551"/>
                <a:gd name="T9" fmla="*/ 9 h 14"/>
                <a:gd name="T10" fmla="*/ 551 w 551"/>
                <a:gd name="T11" fmla="*/ 9 h 14"/>
                <a:gd name="T12" fmla="*/ 532 w 551"/>
                <a:gd name="T13" fmla="*/ 13 h 14"/>
                <a:gd name="T14" fmla="*/ 294 w 551"/>
                <a:gd name="T15" fmla="*/ 13 h 14"/>
                <a:gd name="T16" fmla="*/ 304 w 551"/>
                <a:gd name="T17" fmla="*/ 12 h 14"/>
                <a:gd name="T18" fmla="*/ 93 w 551"/>
                <a:gd name="T19" fmla="*/ 14 h 14"/>
                <a:gd name="T20" fmla="*/ 38 w 551"/>
                <a:gd name="T21" fmla="*/ 12 h 14"/>
                <a:gd name="T22" fmla="*/ 4 w 551"/>
                <a:gd name="T23" fmla="*/ 12 h 14"/>
                <a:gd name="T24" fmla="*/ 31 w 551"/>
                <a:gd name="T25" fmla="*/ 11 h 14"/>
                <a:gd name="T26" fmla="*/ 16 w 551"/>
                <a:gd name="T27" fmla="*/ 11 h 14"/>
                <a:gd name="T28" fmla="*/ 73 w 551"/>
                <a:gd name="T29" fmla="*/ 6 h 14"/>
                <a:gd name="T30" fmla="*/ 39 w 551"/>
                <a:gd name="T31" fmla="*/ 10 h 14"/>
                <a:gd name="T32" fmla="*/ 62 w 551"/>
                <a:gd name="T33" fmla="*/ 8 h 14"/>
                <a:gd name="T34" fmla="*/ 90 w 551"/>
                <a:gd name="T35" fmla="*/ 10 h 14"/>
                <a:gd name="T36" fmla="*/ 157 w 551"/>
                <a:gd name="T37" fmla="*/ 9 h 14"/>
                <a:gd name="T38" fmla="*/ 193 w 551"/>
                <a:gd name="T39" fmla="*/ 11 h 14"/>
                <a:gd name="T40" fmla="*/ 215 w 551"/>
                <a:gd name="T41" fmla="*/ 8 h 14"/>
                <a:gd name="T42" fmla="*/ 280 w 551"/>
                <a:gd name="T43" fmla="*/ 8 h 14"/>
                <a:gd name="T44" fmla="*/ 373 w 551"/>
                <a:gd name="T45" fmla="*/ 0 h 14"/>
                <a:gd name="T46" fmla="*/ 452 w 551"/>
                <a:gd name="T47" fmla="*/ 6 h 14"/>
                <a:gd name="T48" fmla="*/ 329 w 551"/>
                <a:gd name="T49" fmla="*/ 7 h 14"/>
                <a:gd name="T50" fmla="*/ 282 w 551"/>
                <a:gd name="T51" fmla="*/ 11 h 14"/>
                <a:gd name="T52" fmla="*/ 389 w 551"/>
                <a:gd name="T53" fmla="*/ 9 h 14"/>
                <a:gd name="T54" fmla="*/ 377 w 551"/>
                <a:gd name="T55" fmla="*/ 10 h 14"/>
                <a:gd name="T56" fmla="*/ 494 w 551"/>
                <a:gd name="T57" fmla="*/ 8 h 14"/>
                <a:gd name="T58" fmla="*/ 510 w 551"/>
                <a:gd name="T59" fmla="*/ 9 h 14"/>
                <a:gd name="T60" fmla="*/ 551 w 551"/>
                <a:gd name="T61" fmla="*/ 9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51" h="14">
                  <a:moveTo>
                    <a:pt x="495" y="10"/>
                  </a:moveTo>
                  <a:lnTo>
                    <a:pt x="495" y="10"/>
                  </a:lnTo>
                  <a:lnTo>
                    <a:pt x="461" y="9"/>
                  </a:lnTo>
                  <a:cubicBezTo>
                    <a:pt x="469" y="10"/>
                    <a:pt x="482" y="10"/>
                    <a:pt x="495" y="10"/>
                  </a:cubicBezTo>
                  <a:close/>
                  <a:moveTo>
                    <a:pt x="551" y="9"/>
                  </a:moveTo>
                  <a:lnTo>
                    <a:pt x="551" y="9"/>
                  </a:lnTo>
                  <a:lnTo>
                    <a:pt x="532" y="13"/>
                  </a:lnTo>
                  <a:cubicBezTo>
                    <a:pt x="425" y="14"/>
                    <a:pt x="387" y="13"/>
                    <a:pt x="294" y="13"/>
                  </a:cubicBezTo>
                  <a:cubicBezTo>
                    <a:pt x="287" y="12"/>
                    <a:pt x="298" y="12"/>
                    <a:pt x="304" y="12"/>
                  </a:cubicBezTo>
                  <a:cubicBezTo>
                    <a:pt x="238" y="13"/>
                    <a:pt x="140" y="12"/>
                    <a:pt x="93" y="14"/>
                  </a:cubicBezTo>
                  <a:cubicBezTo>
                    <a:pt x="72" y="14"/>
                    <a:pt x="17" y="13"/>
                    <a:pt x="38" y="12"/>
                  </a:cubicBezTo>
                  <a:cubicBezTo>
                    <a:pt x="28" y="12"/>
                    <a:pt x="16" y="12"/>
                    <a:pt x="4" y="12"/>
                  </a:cubicBezTo>
                  <a:cubicBezTo>
                    <a:pt x="1" y="11"/>
                    <a:pt x="30" y="12"/>
                    <a:pt x="31" y="11"/>
                  </a:cubicBezTo>
                  <a:cubicBezTo>
                    <a:pt x="22" y="11"/>
                    <a:pt x="18" y="10"/>
                    <a:pt x="16" y="11"/>
                  </a:cubicBezTo>
                  <a:cubicBezTo>
                    <a:pt x="32" y="10"/>
                    <a:pt x="0" y="6"/>
                    <a:pt x="73" y="6"/>
                  </a:cubicBezTo>
                  <a:cubicBezTo>
                    <a:pt x="101" y="9"/>
                    <a:pt x="22" y="7"/>
                    <a:pt x="39" y="10"/>
                  </a:cubicBezTo>
                  <a:cubicBezTo>
                    <a:pt x="63" y="10"/>
                    <a:pt x="60" y="9"/>
                    <a:pt x="62" y="8"/>
                  </a:cubicBezTo>
                  <a:cubicBezTo>
                    <a:pt x="93" y="8"/>
                    <a:pt x="92" y="9"/>
                    <a:pt x="90" y="10"/>
                  </a:cubicBezTo>
                  <a:cubicBezTo>
                    <a:pt x="102" y="9"/>
                    <a:pt x="141" y="10"/>
                    <a:pt x="157" y="9"/>
                  </a:cubicBezTo>
                  <a:cubicBezTo>
                    <a:pt x="216" y="8"/>
                    <a:pt x="154" y="11"/>
                    <a:pt x="193" y="11"/>
                  </a:cubicBezTo>
                  <a:lnTo>
                    <a:pt x="215" y="8"/>
                  </a:lnTo>
                  <a:lnTo>
                    <a:pt x="280" y="8"/>
                  </a:lnTo>
                  <a:cubicBezTo>
                    <a:pt x="373" y="7"/>
                    <a:pt x="266" y="2"/>
                    <a:pt x="373" y="0"/>
                  </a:cubicBezTo>
                  <a:cubicBezTo>
                    <a:pt x="359" y="2"/>
                    <a:pt x="402" y="5"/>
                    <a:pt x="452" y="6"/>
                  </a:cubicBezTo>
                  <a:cubicBezTo>
                    <a:pt x="422" y="6"/>
                    <a:pt x="367" y="8"/>
                    <a:pt x="329" y="7"/>
                  </a:cubicBezTo>
                  <a:cubicBezTo>
                    <a:pt x="383" y="10"/>
                    <a:pt x="254" y="8"/>
                    <a:pt x="282" y="11"/>
                  </a:cubicBezTo>
                  <a:cubicBezTo>
                    <a:pt x="309" y="9"/>
                    <a:pt x="354" y="9"/>
                    <a:pt x="389" y="9"/>
                  </a:cubicBezTo>
                  <a:lnTo>
                    <a:pt x="377" y="10"/>
                  </a:lnTo>
                  <a:cubicBezTo>
                    <a:pt x="414" y="10"/>
                    <a:pt x="442" y="7"/>
                    <a:pt x="494" y="8"/>
                  </a:cubicBezTo>
                  <a:cubicBezTo>
                    <a:pt x="519" y="8"/>
                    <a:pt x="514" y="9"/>
                    <a:pt x="510" y="9"/>
                  </a:cubicBezTo>
                  <a:cubicBezTo>
                    <a:pt x="531" y="9"/>
                    <a:pt x="551" y="8"/>
                    <a:pt x="551" y="9"/>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79" name="Freeform 27"/>
            <p:cNvSpPr>
              <a:spLocks/>
            </p:cNvSpPr>
            <p:nvPr/>
          </p:nvSpPr>
          <p:spPr bwMode="invGray">
            <a:xfrm>
              <a:off x="11777663" y="2757488"/>
              <a:ext cx="19050" cy="3175"/>
            </a:xfrm>
            <a:custGeom>
              <a:avLst/>
              <a:gdLst>
                <a:gd name="T0" fmla="*/ 0 w 10"/>
                <a:gd name="T1" fmla="*/ 0 h 1"/>
                <a:gd name="T2" fmla="*/ 0 w 10"/>
                <a:gd name="T3" fmla="*/ 0 h 1"/>
                <a:gd name="T4" fmla="*/ 10 w 10"/>
                <a:gd name="T5" fmla="*/ 1 h 1"/>
                <a:gd name="T6" fmla="*/ 0 w 10"/>
                <a:gd name="T7" fmla="*/ 0 h 1"/>
              </a:gdLst>
              <a:ahLst/>
              <a:cxnLst>
                <a:cxn ang="0">
                  <a:pos x="T0" y="T1"/>
                </a:cxn>
                <a:cxn ang="0">
                  <a:pos x="T2" y="T3"/>
                </a:cxn>
                <a:cxn ang="0">
                  <a:pos x="T4" y="T5"/>
                </a:cxn>
                <a:cxn ang="0">
                  <a:pos x="T6" y="T7"/>
                </a:cxn>
              </a:cxnLst>
              <a:rect l="0" t="0" r="r" b="b"/>
              <a:pathLst>
                <a:path w="10" h="1">
                  <a:moveTo>
                    <a:pt x="0" y="0"/>
                  </a:moveTo>
                  <a:lnTo>
                    <a:pt x="0" y="0"/>
                  </a:lnTo>
                  <a:lnTo>
                    <a:pt x="10" y="1"/>
                  </a:lnTo>
                  <a:cubicBezTo>
                    <a:pt x="8" y="1"/>
                    <a:pt x="4" y="1"/>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80" name="Freeform 28"/>
            <p:cNvSpPr>
              <a:spLocks/>
            </p:cNvSpPr>
            <p:nvPr/>
          </p:nvSpPr>
          <p:spPr bwMode="invGray">
            <a:xfrm>
              <a:off x="5983288" y="2741613"/>
              <a:ext cx="38100" cy="0"/>
            </a:xfrm>
            <a:custGeom>
              <a:avLst/>
              <a:gdLst>
                <a:gd name="T0" fmla="*/ 0 w 20"/>
                <a:gd name="T1" fmla="*/ 0 w 20"/>
                <a:gd name="T2" fmla="*/ 20 w 20"/>
                <a:gd name="T3" fmla="*/ 0 w 20"/>
              </a:gdLst>
              <a:ahLst/>
              <a:cxnLst>
                <a:cxn ang="0">
                  <a:pos x="T0" y="0"/>
                </a:cxn>
                <a:cxn ang="0">
                  <a:pos x="T1" y="0"/>
                </a:cxn>
                <a:cxn ang="0">
                  <a:pos x="T2" y="0"/>
                </a:cxn>
                <a:cxn ang="0">
                  <a:pos x="T3" y="0"/>
                </a:cxn>
              </a:cxnLst>
              <a:rect l="0" t="0" r="r" b="b"/>
              <a:pathLst>
                <a:path w="20">
                  <a:moveTo>
                    <a:pt x="0" y="0"/>
                  </a:moveTo>
                  <a:lnTo>
                    <a:pt x="0" y="0"/>
                  </a:lnTo>
                  <a:lnTo>
                    <a:pt x="20" y="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81" name="Freeform 29"/>
            <p:cNvSpPr>
              <a:spLocks/>
            </p:cNvSpPr>
            <p:nvPr/>
          </p:nvSpPr>
          <p:spPr bwMode="invGray">
            <a:xfrm>
              <a:off x="6832600" y="2713038"/>
              <a:ext cx="53975" cy="1587"/>
            </a:xfrm>
            <a:custGeom>
              <a:avLst/>
              <a:gdLst>
                <a:gd name="T0" fmla="*/ 0 w 28"/>
                <a:gd name="T1" fmla="*/ 1 h 1"/>
                <a:gd name="T2" fmla="*/ 0 w 28"/>
                <a:gd name="T3" fmla="*/ 1 h 1"/>
                <a:gd name="T4" fmla="*/ 28 w 28"/>
                <a:gd name="T5" fmla="*/ 0 h 1"/>
                <a:gd name="T6" fmla="*/ 0 w 28"/>
                <a:gd name="T7" fmla="*/ 1 h 1"/>
              </a:gdLst>
              <a:ahLst/>
              <a:cxnLst>
                <a:cxn ang="0">
                  <a:pos x="T0" y="T1"/>
                </a:cxn>
                <a:cxn ang="0">
                  <a:pos x="T2" y="T3"/>
                </a:cxn>
                <a:cxn ang="0">
                  <a:pos x="T4" y="T5"/>
                </a:cxn>
                <a:cxn ang="0">
                  <a:pos x="T6" y="T7"/>
                </a:cxn>
              </a:cxnLst>
              <a:rect l="0" t="0" r="r" b="b"/>
              <a:pathLst>
                <a:path w="28" h="1">
                  <a:moveTo>
                    <a:pt x="0" y="1"/>
                  </a:moveTo>
                  <a:lnTo>
                    <a:pt x="0" y="1"/>
                  </a:lnTo>
                  <a:lnTo>
                    <a:pt x="28" y="0"/>
                  </a:lnTo>
                  <a:cubicBezTo>
                    <a:pt x="17" y="0"/>
                    <a:pt x="8" y="1"/>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82" name="Freeform 30"/>
            <p:cNvSpPr>
              <a:spLocks/>
            </p:cNvSpPr>
            <p:nvPr/>
          </p:nvSpPr>
          <p:spPr bwMode="invGray">
            <a:xfrm>
              <a:off x="11317288" y="2755900"/>
              <a:ext cx="9525" cy="0"/>
            </a:xfrm>
            <a:custGeom>
              <a:avLst/>
              <a:gdLst>
                <a:gd name="T0" fmla="*/ 5 w 5"/>
                <a:gd name="T1" fmla="*/ 5 w 5"/>
                <a:gd name="T2" fmla="*/ 4 w 5"/>
                <a:gd name="T3" fmla="*/ 0 w 5"/>
                <a:gd name="T4" fmla="*/ 5 w 5"/>
              </a:gdLst>
              <a:ahLst/>
              <a:cxnLst>
                <a:cxn ang="0">
                  <a:pos x="T0" y="0"/>
                </a:cxn>
                <a:cxn ang="0">
                  <a:pos x="T1" y="0"/>
                </a:cxn>
                <a:cxn ang="0">
                  <a:pos x="T2" y="0"/>
                </a:cxn>
                <a:cxn ang="0">
                  <a:pos x="T3" y="0"/>
                </a:cxn>
                <a:cxn ang="0">
                  <a:pos x="T4" y="0"/>
                </a:cxn>
              </a:cxnLst>
              <a:rect l="0" t="0" r="r" b="b"/>
              <a:pathLst>
                <a:path w="5">
                  <a:moveTo>
                    <a:pt x="5" y="0"/>
                  </a:moveTo>
                  <a:lnTo>
                    <a:pt x="5" y="0"/>
                  </a:lnTo>
                  <a:lnTo>
                    <a:pt x="4" y="0"/>
                  </a:lnTo>
                  <a:lnTo>
                    <a:pt x="0" y="0"/>
                  </a:lnTo>
                  <a:lnTo>
                    <a:pt x="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83" name="Freeform 31"/>
            <p:cNvSpPr>
              <a:spLocks/>
            </p:cNvSpPr>
            <p:nvPr/>
          </p:nvSpPr>
          <p:spPr bwMode="invGray">
            <a:xfrm>
              <a:off x="8534400" y="2735263"/>
              <a:ext cx="30163" cy="0"/>
            </a:xfrm>
            <a:custGeom>
              <a:avLst/>
              <a:gdLst>
                <a:gd name="T0" fmla="*/ 0 w 16"/>
                <a:gd name="T1" fmla="*/ 0 w 16"/>
                <a:gd name="T2" fmla="*/ 16 w 16"/>
                <a:gd name="T3" fmla="*/ 0 w 16"/>
              </a:gdLst>
              <a:ahLst/>
              <a:cxnLst>
                <a:cxn ang="0">
                  <a:pos x="T0" y="0"/>
                </a:cxn>
                <a:cxn ang="0">
                  <a:pos x="T1" y="0"/>
                </a:cxn>
                <a:cxn ang="0">
                  <a:pos x="T2" y="0"/>
                </a:cxn>
                <a:cxn ang="0">
                  <a:pos x="T3" y="0"/>
                </a:cxn>
              </a:cxnLst>
              <a:rect l="0" t="0" r="r" b="b"/>
              <a:pathLst>
                <a:path w="16">
                  <a:moveTo>
                    <a:pt x="0" y="0"/>
                  </a:moveTo>
                  <a:lnTo>
                    <a:pt x="0" y="0"/>
                  </a:lnTo>
                  <a:cubicBezTo>
                    <a:pt x="4" y="0"/>
                    <a:pt x="9" y="0"/>
                    <a:pt x="16" y="0"/>
                  </a:cubicBezTo>
                  <a:cubicBezTo>
                    <a:pt x="15" y="0"/>
                    <a:pt x="9" y="0"/>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84" name="Freeform 32"/>
            <p:cNvSpPr>
              <a:spLocks/>
            </p:cNvSpPr>
            <p:nvPr/>
          </p:nvSpPr>
          <p:spPr bwMode="invGray">
            <a:xfrm>
              <a:off x="6821488" y="2714625"/>
              <a:ext cx="9525" cy="0"/>
            </a:xfrm>
            <a:custGeom>
              <a:avLst/>
              <a:gdLst>
                <a:gd name="T0" fmla="*/ 0 w 5"/>
                <a:gd name="T1" fmla="*/ 0 w 5"/>
                <a:gd name="T2" fmla="*/ 2 w 5"/>
                <a:gd name="T3" fmla="*/ 5 w 5"/>
                <a:gd name="T4" fmla="*/ 0 w 5"/>
              </a:gdLst>
              <a:ahLst/>
              <a:cxnLst>
                <a:cxn ang="0">
                  <a:pos x="T0" y="0"/>
                </a:cxn>
                <a:cxn ang="0">
                  <a:pos x="T1" y="0"/>
                </a:cxn>
                <a:cxn ang="0">
                  <a:pos x="T2" y="0"/>
                </a:cxn>
                <a:cxn ang="0">
                  <a:pos x="T3" y="0"/>
                </a:cxn>
                <a:cxn ang="0">
                  <a:pos x="T4" y="0"/>
                </a:cxn>
              </a:cxnLst>
              <a:rect l="0" t="0" r="r" b="b"/>
              <a:pathLst>
                <a:path w="5">
                  <a:moveTo>
                    <a:pt x="0" y="0"/>
                  </a:moveTo>
                  <a:lnTo>
                    <a:pt x="0" y="0"/>
                  </a:lnTo>
                  <a:lnTo>
                    <a:pt x="2" y="0"/>
                  </a:lnTo>
                  <a:lnTo>
                    <a:pt x="5" y="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85" name="Freeform 33"/>
            <p:cNvSpPr>
              <a:spLocks/>
            </p:cNvSpPr>
            <p:nvPr/>
          </p:nvSpPr>
          <p:spPr bwMode="invGray">
            <a:xfrm>
              <a:off x="5583238" y="2719388"/>
              <a:ext cx="25400" cy="0"/>
            </a:xfrm>
            <a:custGeom>
              <a:avLst/>
              <a:gdLst>
                <a:gd name="T0" fmla="*/ 13 w 13"/>
                <a:gd name="T1" fmla="*/ 13 w 13"/>
                <a:gd name="T2" fmla="*/ 0 w 13"/>
                <a:gd name="T3" fmla="*/ 13 w 13"/>
              </a:gdLst>
              <a:ahLst/>
              <a:cxnLst>
                <a:cxn ang="0">
                  <a:pos x="T0" y="0"/>
                </a:cxn>
                <a:cxn ang="0">
                  <a:pos x="T1" y="0"/>
                </a:cxn>
                <a:cxn ang="0">
                  <a:pos x="T2" y="0"/>
                </a:cxn>
                <a:cxn ang="0">
                  <a:pos x="T3" y="0"/>
                </a:cxn>
              </a:cxnLst>
              <a:rect l="0" t="0" r="r" b="b"/>
              <a:pathLst>
                <a:path w="13">
                  <a:moveTo>
                    <a:pt x="13" y="0"/>
                  </a:moveTo>
                  <a:lnTo>
                    <a:pt x="13" y="0"/>
                  </a:lnTo>
                  <a:lnTo>
                    <a:pt x="0" y="0"/>
                  </a:lnTo>
                  <a:lnTo>
                    <a:pt x="1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86" name="Freeform 34"/>
            <p:cNvSpPr>
              <a:spLocks/>
            </p:cNvSpPr>
            <p:nvPr/>
          </p:nvSpPr>
          <p:spPr bwMode="invGray">
            <a:xfrm>
              <a:off x="5638800" y="2740025"/>
              <a:ext cx="23813" cy="1587"/>
            </a:xfrm>
            <a:custGeom>
              <a:avLst/>
              <a:gdLst>
                <a:gd name="T0" fmla="*/ 12 w 12"/>
                <a:gd name="T1" fmla="*/ 0 h 1"/>
                <a:gd name="T2" fmla="*/ 12 w 12"/>
                <a:gd name="T3" fmla="*/ 0 h 1"/>
                <a:gd name="T4" fmla="*/ 0 w 12"/>
                <a:gd name="T5" fmla="*/ 1 h 1"/>
                <a:gd name="T6" fmla="*/ 12 w 12"/>
                <a:gd name="T7" fmla="*/ 0 h 1"/>
              </a:gdLst>
              <a:ahLst/>
              <a:cxnLst>
                <a:cxn ang="0">
                  <a:pos x="T0" y="T1"/>
                </a:cxn>
                <a:cxn ang="0">
                  <a:pos x="T2" y="T3"/>
                </a:cxn>
                <a:cxn ang="0">
                  <a:pos x="T4" y="T5"/>
                </a:cxn>
                <a:cxn ang="0">
                  <a:pos x="T6" y="T7"/>
                </a:cxn>
              </a:cxnLst>
              <a:rect l="0" t="0" r="r" b="b"/>
              <a:pathLst>
                <a:path w="12" h="1">
                  <a:moveTo>
                    <a:pt x="12" y="0"/>
                  </a:moveTo>
                  <a:lnTo>
                    <a:pt x="12" y="0"/>
                  </a:lnTo>
                  <a:lnTo>
                    <a:pt x="0" y="1"/>
                  </a:lnTo>
                  <a:lnTo>
                    <a:pt x="1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87" name="Freeform 35"/>
            <p:cNvSpPr>
              <a:spLocks/>
            </p:cNvSpPr>
            <p:nvPr/>
          </p:nvSpPr>
          <p:spPr bwMode="invGray">
            <a:xfrm>
              <a:off x="4303712" y="2728913"/>
              <a:ext cx="50800" cy="0"/>
            </a:xfrm>
            <a:custGeom>
              <a:avLst/>
              <a:gdLst>
                <a:gd name="T0" fmla="*/ 26 w 26"/>
                <a:gd name="T1" fmla="*/ 26 w 26"/>
                <a:gd name="T2" fmla="*/ 0 w 26"/>
                <a:gd name="T3" fmla="*/ 26 w 26"/>
              </a:gdLst>
              <a:ahLst/>
              <a:cxnLst>
                <a:cxn ang="0">
                  <a:pos x="T0" y="0"/>
                </a:cxn>
                <a:cxn ang="0">
                  <a:pos x="T1" y="0"/>
                </a:cxn>
                <a:cxn ang="0">
                  <a:pos x="T2" y="0"/>
                </a:cxn>
                <a:cxn ang="0">
                  <a:pos x="T3" y="0"/>
                </a:cxn>
              </a:cxnLst>
              <a:rect l="0" t="0" r="r" b="b"/>
              <a:pathLst>
                <a:path w="26">
                  <a:moveTo>
                    <a:pt x="26" y="0"/>
                  </a:moveTo>
                  <a:lnTo>
                    <a:pt x="26" y="0"/>
                  </a:lnTo>
                  <a:lnTo>
                    <a:pt x="0" y="0"/>
                  </a:lnTo>
                  <a:cubicBezTo>
                    <a:pt x="13" y="0"/>
                    <a:pt x="20" y="0"/>
                    <a:pt x="26"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88" name="Freeform 36"/>
            <p:cNvSpPr>
              <a:spLocks/>
            </p:cNvSpPr>
            <p:nvPr/>
          </p:nvSpPr>
          <p:spPr bwMode="invGray">
            <a:xfrm>
              <a:off x="5519738" y="2735263"/>
              <a:ext cx="9525" cy="3175"/>
            </a:xfrm>
            <a:custGeom>
              <a:avLst/>
              <a:gdLst>
                <a:gd name="T0" fmla="*/ 4 w 5"/>
                <a:gd name="T1" fmla="*/ 0 h 1"/>
                <a:gd name="T2" fmla="*/ 4 w 5"/>
                <a:gd name="T3" fmla="*/ 0 h 1"/>
                <a:gd name="T4" fmla="*/ 0 w 5"/>
                <a:gd name="T5" fmla="*/ 1 h 1"/>
                <a:gd name="T6" fmla="*/ 4 w 5"/>
                <a:gd name="T7" fmla="*/ 0 h 1"/>
              </a:gdLst>
              <a:ahLst/>
              <a:cxnLst>
                <a:cxn ang="0">
                  <a:pos x="T0" y="T1"/>
                </a:cxn>
                <a:cxn ang="0">
                  <a:pos x="T2" y="T3"/>
                </a:cxn>
                <a:cxn ang="0">
                  <a:pos x="T4" y="T5"/>
                </a:cxn>
                <a:cxn ang="0">
                  <a:pos x="T6" y="T7"/>
                </a:cxn>
              </a:cxnLst>
              <a:rect l="0" t="0" r="r" b="b"/>
              <a:pathLst>
                <a:path w="5" h="1">
                  <a:moveTo>
                    <a:pt x="4" y="0"/>
                  </a:moveTo>
                  <a:lnTo>
                    <a:pt x="4" y="0"/>
                  </a:lnTo>
                  <a:lnTo>
                    <a:pt x="0" y="1"/>
                  </a:lnTo>
                  <a:cubicBezTo>
                    <a:pt x="3" y="1"/>
                    <a:pt x="5" y="1"/>
                    <a:pt x="4"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89" name="Freeform 37"/>
            <p:cNvSpPr>
              <a:spLocks/>
            </p:cNvSpPr>
            <p:nvPr/>
          </p:nvSpPr>
          <p:spPr bwMode="invGray">
            <a:xfrm>
              <a:off x="12096750" y="2784475"/>
              <a:ext cx="6350" cy="0"/>
            </a:xfrm>
            <a:custGeom>
              <a:avLst/>
              <a:gdLst>
                <a:gd name="T0" fmla="*/ 3 w 3"/>
                <a:gd name="T1" fmla="*/ 3 w 3"/>
                <a:gd name="T2" fmla="*/ 1 w 3"/>
                <a:gd name="T3" fmla="*/ 0 w 3"/>
                <a:gd name="T4" fmla="*/ 3 w 3"/>
              </a:gdLst>
              <a:ahLst/>
              <a:cxnLst>
                <a:cxn ang="0">
                  <a:pos x="T0" y="0"/>
                </a:cxn>
                <a:cxn ang="0">
                  <a:pos x="T1" y="0"/>
                </a:cxn>
                <a:cxn ang="0">
                  <a:pos x="T2" y="0"/>
                </a:cxn>
                <a:cxn ang="0">
                  <a:pos x="T3" y="0"/>
                </a:cxn>
                <a:cxn ang="0">
                  <a:pos x="T4" y="0"/>
                </a:cxn>
              </a:cxnLst>
              <a:rect l="0" t="0" r="r" b="b"/>
              <a:pathLst>
                <a:path w="3">
                  <a:moveTo>
                    <a:pt x="3" y="0"/>
                  </a:moveTo>
                  <a:lnTo>
                    <a:pt x="3" y="0"/>
                  </a:lnTo>
                  <a:lnTo>
                    <a:pt x="1" y="0"/>
                  </a:lnTo>
                  <a:lnTo>
                    <a:pt x="0" y="0"/>
                  </a:lnTo>
                  <a:lnTo>
                    <a:pt x="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90" name="Freeform 38"/>
            <p:cNvSpPr>
              <a:spLocks/>
            </p:cNvSpPr>
            <p:nvPr/>
          </p:nvSpPr>
          <p:spPr bwMode="invGray">
            <a:xfrm>
              <a:off x="12225338" y="2773363"/>
              <a:ext cx="46038" cy="0"/>
            </a:xfrm>
            <a:custGeom>
              <a:avLst/>
              <a:gdLst>
                <a:gd name="T0" fmla="*/ 0 w 24"/>
                <a:gd name="T1" fmla="*/ 0 w 24"/>
                <a:gd name="T2" fmla="*/ 24 w 24"/>
                <a:gd name="T3" fmla="*/ 0 w 24"/>
              </a:gdLst>
              <a:ahLst/>
              <a:cxnLst>
                <a:cxn ang="0">
                  <a:pos x="T0" y="0"/>
                </a:cxn>
                <a:cxn ang="0">
                  <a:pos x="T1" y="0"/>
                </a:cxn>
                <a:cxn ang="0">
                  <a:pos x="T2" y="0"/>
                </a:cxn>
                <a:cxn ang="0">
                  <a:pos x="T3" y="0"/>
                </a:cxn>
              </a:cxnLst>
              <a:rect l="0" t="0" r="r" b="b"/>
              <a:pathLst>
                <a:path w="24">
                  <a:moveTo>
                    <a:pt x="0" y="0"/>
                  </a:moveTo>
                  <a:lnTo>
                    <a:pt x="0" y="0"/>
                  </a:lnTo>
                  <a:lnTo>
                    <a:pt x="24" y="0"/>
                  </a:lnTo>
                  <a:cubicBezTo>
                    <a:pt x="15" y="0"/>
                    <a:pt x="6" y="0"/>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91" name="Freeform 39"/>
            <p:cNvSpPr>
              <a:spLocks/>
            </p:cNvSpPr>
            <p:nvPr/>
          </p:nvSpPr>
          <p:spPr bwMode="invGray">
            <a:xfrm>
              <a:off x="9274175" y="2746375"/>
              <a:ext cx="55563" cy="4762"/>
            </a:xfrm>
            <a:custGeom>
              <a:avLst/>
              <a:gdLst>
                <a:gd name="T0" fmla="*/ 0 w 29"/>
                <a:gd name="T1" fmla="*/ 1 h 2"/>
                <a:gd name="T2" fmla="*/ 0 w 29"/>
                <a:gd name="T3" fmla="*/ 1 h 2"/>
                <a:gd name="T4" fmla="*/ 15 w 29"/>
                <a:gd name="T5" fmla="*/ 2 h 2"/>
                <a:gd name="T6" fmla="*/ 0 w 29"/>
                <a:gd name="T7" fmla="*/ 1 h 2"/>
              </a:gdLst>
              <a:ahLst/>
              <a:cxnLst>
                <a:cxn ang="0">
                  <a:pos x="T0" y="T1"/>
                </a:cxn>
                <a:cxn ang="0">
                  <a:pos x="T2" y="T3"/>
                </a:cxn>
                <a:cxn ang="0">
                  <a:pos x="T4" y="T5"/>
                </a:cxn>
                <a:cxn ang="0">
                  <a:pos x="T6" y="T7"/>
                </a:cxn>
              </a:cxnLst>
              <a:rect l="0" t="0" r="r" b="b"/>
              <a:pathLst>
                <a:path w="29" h="2">
                  <a:moveTo>
                    <a:pt x="0" y="1"/>
                  </a:moveTo>
                  <a:lnTo>
                    <a:pt x="0" y="1"/>
                  </a:lnTo>
                  <a:cubicBezTo>
                    <a:pt x="7" y="1"/>
                    <a:pt x="23" y="2"/>
                    <a:pt x="15" y="2"/>
                  </a:cubicBezTo>
                  <a:cubicBezTo>
                    <a:pt x="29" y="2"/>
                    <a:pt x="28"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92" name="Freeform 40"/>
            <p:cNvSpPr>
              <a:spLocks/>
            </p:cNvSpPr>
            <p:nvPr/>
          </p:nvSpPr>
          <p:spPr bwMode="invGray">
            <a:xfrm>
              <a:off x="11847513" y="2827338"/>
              <a:ext cx="34925" cy="3175"/>
            </a:xfrm>
            <a:custGeom>
              <a:avLst/>
              <a:gdLst>
                <a:gd name="T0" fmla="*/ 3 w 18"/>
                <a:gd name="T1" fmla="*/ 1 h 1"/>
                <a:gd name="T2" fmla="*/ 3 w 18"/>
                <a:gd name="T3" fmla="*/ 1 h 1"/>
                <a:gd name="T4" fmla="*/ 18 w 18"/>
                <a:gd name="T5" fmla="*/ 0 h 1"/>
                <a:gd name="T6" fmla="*/ 3 w 18"/>
                <a:gd name="T7" fmla="*/ 1 h 1"/>
              </a:gdLst>
              <a:ahLst/>
              <a:cxnLst>
                <a:cxn ang="0">
                  <a:pos x="T0" y="T1"/>
                </a:cxn>
                <a:cxn ang="0">
                  <a:pos x="T2" y="T3"/>
                </a:cxn>
                <a:cxn ang="0">
                  <a:pos x="T4" y="T5"/>
                </a:cxn>
                <a:cxn ang="0">
                  <a:pos x="T6" y="T7"/>
                </a:cxn>
              </a:cxnLst>
              <a:rect l="0" t="0" r="r" b="b"/>
              <a:pathLst>
                <a:path w="18" h="1">
                  <a:moveTo>
                    <a:pt x="3" y="1"/>
                  </a:moveTo>
                  <a:lnTo>
                    <a:pt x="3" y="1"/>
                  </a:lnTo>
                  <a:cubicBezTo>
                    <a:pt x="7" y="1"/>
                    <a:pt x="13" y="0"/>
                    <a:pt x="18" y="0"/>
                  </a:cubicBezTo>
                  <a:cubicBezTo>
                    <a:pt x="8" y="0"/>
                    <a:pt x="0" y="1"/>
                    <a:pt x="3"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93" name="Freeform 41"/>
            <p:cNvSpPr>
              <a:spLocks/>
            </p:cNvSpPr>
            <p:nvPr/>
          </p:nvSpPr>
          <p:spPr bwMode="invGray">
            <a:xfrm>
              <a:off x="11882438" y="2825750"/>
              <a:ext cx="25400" cy="1587"/>
            </a:xfrm>
            <a:custGeom>
              <a:avLst/>
              <a:gdLst>
                <a:gd name="T0" fmla="*/ 0 w 14"/>
                <a:gd name="T1" fmla="*/ 1 h 1"/>
                <a:gd name="T2" fmla="*/ 0 w 14"/>
                <a:gd name="T3" fmla="*/ 1 h 1"/>
                <a:gd name="T4" fmla="*/ 14 w 14"/>
                <a:gd name="T5" fmla="*/ 0 h 1"/>
                <a:gd name="T6" fmla="*/ 0 w 14"/>
                <a:gd name="T7" fmla="*/ 1 h 1"/>
              </a:gdLst>
              <a:ahLst/>
              <a:cxnLst>
                <a:cxn ang="0">
                  <a:pos x="T0" y="T1"/>
                </a:cxn>
                <a:cxn ang="0">
                  <a:pos x="T2" y="T3"/>
                </a:cxn>
                <a:cxn ang="0">
                  <a:pos x="T4" y="T5"/>
                </a:cxn>
                <a:cxn ang="0">
                  <a:pos x="T6" y="T7"/>
                </a:cxn>
              </a:cxnLst>
              <a:rect l="0" t="0" r="r" b="b"/>
              <a:pathLst>
                <a:path w="14" h="1">
                  <a:moveTo>
                    <a:pt x="0" y="1"/>
                  </a:moveTo>
                  <a:lnTo>
                    <a:pt x="0" y="1"/>
                  </a:lnTo>
                  <a:lnTo>
                    <a:pt x="14" y="0"/>
                  </a:lnTo>
                  <a:lnTo>
                    <a:pt x="0"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94" name="Freeform 42"/>
            <p:cNvSpPr>
              <a:spLocks/>
            </p:cNvSpPr>
            <p:nvPr/>
          </p:nvSpPr>
          <p:spPr bwMode="invGray">
            <a:xfrm>
              <a:off x="8915400" y="2809875"/>
              <a:ext cx="15875" cy="1587"/>
            </a:xfrm>
            <a:custGeom>
              <a:avLst/>
              <a:gdLst>
                <a:gd name="T0" fmla="*/ 8 w 8"/>
                <a:gd name="T1" fmla="*/ 1 h 1"/>
                <a:gd name="T2" fmla="*/ 8 w 8"/>
                <a:gd name="T3" fmla="*/ 1 h 1"/>
                <a:gd name="T4" fmla="*/ 0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cubicBezTo>
                    <a:pt x="6" y="0"/>
                    <a:pt x="3" y="0"/>
                    <a:pt x="0" y="0"/>
                  </a:cubicBezTo>
                  <a:cubicBezTo>
                    <a:pt x="1" y="0"/>
                    <a:pt x="4" y="1"/>
                    <a:pt x="8"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95" name="Freeform 43"/>
            <p:cNvSpPr>
              <a:spLocks/>
            </p:cNvSpPr>
            <p:nvPr/>
          </p:nvSpPr>
          <p:spPr bwMode="invGray">
            <a:xfrm>
              <a:off x="12109450" y="2752725"/>
              <a:ext cx="454025" cy="23812"/>
            </a:xfrm>
            <a:custGeom>
              <a:avLst/>
              <a:gdLst>
                <a:gd name="T0" fmla="*/ 102 w 236"/>
                <a:gd name="T1" fmla="*/ 10 h 10"/>
                <a:gd name="T2" fmla="*/ 102 w 236"/>
                <a:gd name="T3" fmla="*/ 10 h 10"/>
                <a:gd name="T4" fmla="*/ 123 w 236"/>
                <a:gd name="T5" fmla="*/ 7 h 10"/>
                <a:gd name="T6" fmla="*/ 200 w 236"/>
                <a:gd name="T7" fmla="*/ 6 h 10"/>
                <a:gd name="T8" fmla="*/ 203 w 236"/>
                <a:gd name="T9" fmla="*/ 3 h 10"/>
                <a:gd name="T10" fmla="*/ 160 w 236"/>
                <a:gd name="T11" fmla="*/ 4 h 10"/>
                <a:gd name="T12" fmla="*/ 202 w 236"/>
                <a:gd name="T13" fmla="*/ 3 h 10"/>
                <a:gd name="T14" fmla="*/ 198 w 236"/>
                <a:gd name="T15" fmla="*/ 0 h 10"/>
                <a:gd name="T16" fmla="*/ 0 w 236"/>
                <a:gd name="T17" fmla="*/ 4 h 10"/>
                <a:gd name="T18" fmla="*/ 137 w 236"/>
                <a:gd name="T19" fmla="*/ 4 h 10"/>
                <a:gd name="T20" fmla="*/ 121 w 236"/>
                <a:gd name="T21" fmla="*/ 6 h 10"/>
                <a:gd name="T22" fmla="*/ 8 w 236"/>
                <a:gd name="T23" fmla="*/ 5 h 10"/>
                <a:gd name="T24" fmla="*/ 104 w 236"/>
                <a:gd name="T25" fmla="*/ 7 h 10"/>
                <a:gd name="T26" fmla="*/ 84 w 236"/>
                <a:gd name="T27" fmla="*/ 9 h 10"/>
                <a:gd name="T28" fmla="*/ 102 w 236"/>
                <a:gd name="T29"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36" h="10">
                  <a:moveTo>
                    <a:pt x="102" y="10"/>
                  </a:moveTo>
                  <a:lnTo>
                    <a:pt x="102" y="10"/>
                  </a:lnTo>
                  <a:cubicBezTo>
                    <a:pt x="107" y="9"/>
                    <a:pt x="208" y="8"/>
                    <a:pt x="123" y="7"/>
                  </a:cubicBezTo>
                  <a:cubicBezTo>
                    <a:pt x="126" y="4"/>
                    <a:pt x="177" y="6"/>
                    <a:pt x="200" y="6"/>
                  </a:cubicBezTo>
                  <a:cubicBezTo>
                    <a:pt x="184" y="5"/>
                    <a:pt x="208" y="4"/>
                    <a:pt x="203" y="3"/>
                  </a:cubicBezTo>
                  <a:cubicBezTo>
                    <a:pt x="192" y="4"/>
                    <a:pt x="179" y="4"/>
                    <a:pt x="160" y="4"/>
                  </a:cubicBezTo>
                  <a:cubicBezTo>
                    <a:pt x="152" y="3"/>
                    <a:pt x="180" y="2"/>
                    <a:pt x="202" y="3"/>
                  </a:cubicBezTo>
                  <a:cubicBezTo>
                    <a:pt x="175" y="1"/>
                    <a:pt x="236" y="1"/>
                    <a:pt x="198" y="0"/>
                  </a:cubicBezTo>
                  <a:cubicBezTo>
                    <a:pt x="116" y="0"/>
                    <a:pt x="57" y="0"/>
                    <a:pt x="0" y="4"/>
                  </a:cubicBezTo>
                  <a:cubicBezTo>
                    <a:pt x="46" y="3"/>
                    <a:pt x="99" y="3"/>
                    <a:pt x="137" y="4"/>
                  </a:cubicBezTo>
                  <a:lnTo>
                    <a:pt x="121" y="6"/>
                  </a:lnTo>
                  <a:cubicBezTo>
                    <a:pt x="78" y="4"/>
                    <a:pt x="51" y="5"/>
                    <a:pt x="8" y="5"/>
                  </a:cubicBezTo>
                  <a:lnTo>
                    <a:pt x="104" y="7"/>
                  </a:lnTo>
                  <a:cubicBezTo>
                    <a:pt x="149" y="9"/>
                    <a:pt x="119" y="9"/>
                    <a:pt x="84" y="9"/>
                  </a:cubicBezTo>
                  <a:cubicBezTo>
                    <a:pt x="92" y="9"/>
                    <a:pt x="100" y="9"/>
                    <a:pt x="102" y="1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96" name="Freeform 44"/>
            <p:cNvSpPr>
              <a:spLocks/>
            </p:cNvSpPr>
            <p:nvPr/>
          </p:nvSpPr>
          <p:spPr bwMode="invGray">
            <a:xfrm>
              <a:off x="12182475" y="2816225"/>
              <a:ext cx="9525" cy="0"/>
            </a:xfrm>
            <a:custGeom>
              <a:avLst/>
              <a:gdLst>
                <a:gd name="T0" fmla="*/ 0 w 5"/>
                <a:gd name="T1" fmla="*/ 0 w 5"/>
                <a:gd name="T2" fmla="*/ 1 w 5"/>
                <a:gd name="T3" fmla="*/ 5 w 5"/>
                <a:gd name="T4" fmla="*/ 0 w 5"/>
              </a:gdLst>
              <a:ahLst/>
              <a:cxnLst>
                <a:cxn ang="0">
                  <a:pos x="T0" y="0"/>
                </a:cxn>
                <a:cxn ang="0">
                  <a:pos x="T1" y="0"/>
                </a:cxn>
                <a:cxn ang="0">
                  <a:pos x="T2" y="0"/>
                </a:cxn>
                <a:cxn ang="0">
                  <a:pos x="T3" y="0"/>
                </a:cxn>
                <a:cxn ang="0">
                  <a:pos x="T4" y="0"/>
                </a:cxn>
              </a:cxnLst>
              <a:rect l="0" t="0" r="r" b="b"/>
              <a:pathLst>
                <a:path w="5">
                  <a:moveTo>
                    <a:pt x="0" y="0"/>
                  </a:moveTo>
                  <a:lnTo>
                    <a:pt x="0" y="0"/>
                  </a:lnTo>
                  <a:lnTo>
                    <a:pt x="1" y="0"/>
                  </a:lnTo>
                  <a:lnTo>
                    <a:pt x="5" y="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97" name="Freeform 45"/>
            <p:cNvSpPr>
              <a:spLocks/>
            </p:cNvSpPr>
            <p:nvPr/>
          </p:nvSpPr>
          <p:spPr bwMode="invGray">
            <a:xfrm>
              <a:off x="4348162" y="2827338"/>
              <a:ext cx="17463" cy="3175"/>
            </a:xfrm>
            <a:custGeom>
              <a:avLst/>
              <a:gdLst>
                <a:gd name="T0" fmla="*/ 8 w 9"/>
                <a:gd name="T1" fmla="*/ 0 h 1"/>
                <a:gd name="T2" fmla="*/ 8 w 9"/>
                <a:gd name="T3" fmla="*/ 0 h 1"/>
                <a:gd name="T4" fmla="*/ 0 w 9"/>
                <a:gd name="T5" fmla="*/ 1 h 1"/>
                <a:gd name="T6" fmla="*/ 8 w 9"/>
                <a:gd name="T7" fmla="*/ 0 h 1"/>
              </a:gdLst>
              <a:ahLst/>
              <a:cxnLst>
                <a:cxn ang="0">
                  <a:pos x="T0" y="T1"/>
                </a:cxn>
                <a:cxn ang="0">
                  <a:pos x="T2" y="T3"/>
                </a:cxn>
                <a:cxn ang="0">
                  <a:pos x="T4" y="T5"/>
                </a:cxn>
                <a:cxn ang="0">
                  <a:pos x="T6" y="T7"/>
                </a:cxn>
              </a:cxnLst>
              <a:rect l="0" t="0" r="r" b="b"/>
              <a:pathLst>
                <a:path w="9" h="1">
                  <a:moveTo>
                    <a:pt x="8" y="0"/>
                  </a:moveTo>
                  <a:lnTo>
                    <a:pt x="8" y="0"/>
                  </a:lnTo>
                  <a:lnTo>
                    <a:pt x="0" y="1"/>
                  </a:lnTo>
                  <a:cubicBezTo>
                    <a:pt x="7" y="0"/>
                    <a:pt x="9" y="0"/>
                    <a:pt x="8"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98" name="Freeform 46"/>
            <p:cNvSpPr>
              <a:spLocks/>
            </p:cNvSpPr>
            <p:nvPr/>
          </p:nvSpPr>
          <p:spPr bwMode="invGray">
            <a:xfrm>
              <a:off x="12071350" y="2790825"/>
              <a:ext cx="0" cy="0"/>
            </a:xfrm>
            <a:custGeom>
              <a:avLst/>
              <a:gdLst/>
              <a:ahLst/>
              <a:cxnLst>
                <a:cxn ang="0">
                  <a:pos x="0" y="0"/>
                </a:cxn>
                <a:cxn ang="0">
                  <a:pos x="0" y="0"/>
                </a:cxn>
                <a:cxn ang="0">
                  <a:pos x="0" y="0"/>
                </a:cxn>
                <a:cxn ang="0">
                  <a:pos x="0" y="0"/>
                </a:cxn>
              </a:cxnLst>
              <a:rect l="0" t="0" r="r" b="b"/>
              <a:pathLst>
                <a:path>
                  <a:moveTo>
                    <a:pt x="0" y="0"/>
                  </a:moveTo>
                  <a:lnTo>
                    <a:pt x="0" y="0"/>
                  </a:lnTo>
                  <a:lnTo>
                    <a:pt x="0" y="0"/>
                  </a:lnTo>
                  <a:cubicBezTo>
                    <a:pt x="0" y="0"/>
                    <a:pt x="0" y="0"/>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99" name="Freeform 47"/>
            <p:cNvSpPr>
              <a:spLocks/>
            </p:cNvSpPr>
            <p:nvPr/>
          </p:nvSpPr>
          <p:spPr bwMode="invGray">
            <a:xfrm>
              <a:off x="4754563" y="2827338"/>
              <a:ext cx="4763" cy="0"/>
            </a:xfrm>
            <a:custGeom>
              <a:avLst/>
              <a:gdLst>
                <a:gd name="T0" fmla="*/ 2 w 2"/>
                <a:gd name="T1" fmla="*/ 2 w 2"/>
                <a:gd name="T2" fmla="*/ 0 w 2"/>
                <a:gd name="T3" fmla="*/ 2 w 2"/>
              </a:gdLst>
              <a:ahLst/>
              <a:cxnLst>
                <a:cxn ang="0">
                  <a:pos x="T0" y="0"/>
                </a:cxn>
                <a:cxn ang="0">
                  <a:pos x="T1" y="0"/>
                </a:cxn>
                <a:cxn ang="0">
                  <a:pos x="T2" y="0"/>
                </a:cxn>
                <a:cxn ang="0">
                  <a:pos x="T3" y="0"/>
                </a:cxn>
              </a:cxnLst>
              <a:rect l="0" t="0" r="r" b="b"/>
              <a:pathLst>
                <a:path w="2">
                  <a:moveTo>
                    <a:pt x="2" y="0"/>
                  </a:moveTo>
                  <a:lnTo>
                    <a:pt x="2" y="0"/>
                  </a:lnTo>
                  <a:lnTo>
                    <a:pt x="0" y="0"/>
                  </a:lnTo>
                  <a:cubicBezTo>
                    <a:pt x="1" y="0"/>
                    <a:pt x="1" y="0"/>
                    <a:pt x="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00" name="Freeform 48"/>
            <p:cNvSpPr>
              <a:spLocks/>
            </p:cNvSpPr>
            <p:nvPr/>
          </p:nvSpPr>
          <p:spPr bwMode="invGray">
            <a:xfrm>
              <a:off x="4852988" y="2719388"/>
              <a:ext cx="9525" cy="3175"/>
            </a:xfrm>
            <a:custGeom>
              <a:avLst/>
              <a:gdLst>
                <a:gd name="T0" fmla="*/ 5 w 5"/>
                <a:gd name="T1" fmla="*/ 1 h 1"/>
                <a:gd name="T2" fmla="*/ 5 w 5"/>
                <a:gd name="T3" fmla="*/ 1 h 1"/>
                <a:gd name="T4" fmla="*/ 4 w 5"/>
                <a:gd name="T5" fmla="*/ 0 h 1"/>
                <a:gd name="T6" fmla="*/ 5 w 5"/>
                <a:gd name="T7" fmla="*/ 1 h 1"/>
              </a:gdLst>
              <a:ahLst/>
              <a:cxnLst>
                <a:cxn ang="0">
                  <a:pos x="T0" y="T1"/>
                </a:cxn>
                <a:cxn ang="0">
                  <a:pos x="T2" y="T3"/>
                </a:cxn>
                <a:cxn ang="0">
                  <a:pos x="T4" y="T5"/>
                </a:cxn>
                <a:cxn ang="0">
                  <a:pos x="T6" y="T7"/>
                </a:cxn>
              </a:cxnLst>
              <a:rect l="0" t="0" r="r" b="b"/>
              <a:pathLst>
                <a:path w="5" h="1">
                  <a:moveTo>
                    <a:pt x="5" y="1"/>
                  </a:moveTo>
                  <a:lnTo>
                    <a:pt x="5" y="1"/>
                  </a:lnTo>
                  <a:cubicBezTo>
                    <a:pt x="5" y="1"/>
                    <a:pt x="5" y="1"/>
                    <a:pt x="4" y="0"/>
                  </a:cubicBezTo>
                  <a:cubicBezTo>
                    <a:pt x="0" y="1"/>
                    <a:pt x="2" y="1"/>
                    <a:pt x="5"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01" name="Freeform 49"/>
            <p:cNvSpPr>
              <a:spLocks/>
            </p:cNvSpPr>
            <p:nvPr/>
          </p:nvSpPr>
          <p:spPr bwMode="invGray">
            <a:xfrm>
              <a:off x="4759325" y="2827338"/>
              <a:ext cx="0" cy="0"/>
            </a:xfrm>
            <a:custGeom>
              <a:avLst/>
              <a:gdLst/>
              <a:ahLst/>
              <a:cxnLst>
                <a:cxn ang="0">
                  <a:pos x="0" y="0"/>
                </a:cxn>
                <a:cxn ang="0">
                  <a:pos x="0" y="0"/>
                </a:cxn>
                <a:cxn ang="0">
                  <a:pos x="0" y="0"/>
                </a:cxn>
                <a:cxn ang="0">
                  <a:pos x="0" y="0"/>
                </a:cxn>
              </a:cxnLst>
              <a:rect l="0" t="0" r="r" b="b"/>
              <a:pathLst>
                <a:path>
                  <a:moveTo>
                    <a:pt x="0" y="0"/>
                  </a:moveTo>
                  <a:lnTo>
                    <a:pt x="0" y="0"/>
                  </a:lnTo>
                  <a:cubicBezTo>
                    <a:pt x="0" y="0"/>
                    <a:pt x="0" y="0"/>
                    <a:pt x="0" y="0"/>
                  </a:cubicBezTo>
                  <a:cubicBezTo>
                    <a:pt x="0" y="0"/>
                    <a:pt x="0" y="0"/>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02" name="Freeform 50"/>
            <p:cNvSpPr>
              <a:spLocks/>
            </p:cNvSpPr>
            <p:nvPr/>
          </p:nvSpPr>
          <p:spPr bwMode="invGray">
            <a:xfrm>
              <a:off x="6654800" y="2805113"/>
              <a:ext cx="19050" cy="1587"/>
            </a:xfrm>
            <a:custGeom>
              <a:avLst/>
              <a:gdLst>
                <a:gd name="T0" fmla="*/ 10 w 10"/>
                <a:gd name="T1" fmla="*/ 1 h 1"/>
                <a:gd name="T2" fmla="*/ 10 w 10"/>
                <a:gd name="T3" fmla="*/ 1 h 1"/>
                <a:gd name="T4" fmla="*/ 2 w 10"/>
                <a:gd name="T5" fmla="*/ 0 h 1"/>
                <a:gd name="T6" fmla="*/ 10 w 10"/>
                <a:gd name="T7" fmla="*/ 1 h 1"/>
              </a:gdLst>
              <a:ahLst/>
              <a:cxnLst>
                <a:cxn ang="0">
                  <a:pos x="T0" y="T1"/>
                </a:cxn>
                <a:cxn ang="0">
                  <a:pos x="T2" y="T3"/>
                </a:cxn>
                <a:cxn ang="0">
                  <a:pos x="T4" y="T5"/>
                </a:cxn>
                <a:cxn ang="0">
                  <a:pos x="T6" y="T7"/>
                </a:cxn>
              </a:cxnLst>
              <a:rect l="0" t="0" r="r" b="b"/>
              <a:pathLst>
                <a:path w="10" h="1">
                  <a:moveTo>
                    <a:pt x="10" y="1"/>
                  </a:moveTo>
                  <a:lnTo>
                    <a:pt x="10" y="1"/>
                  </a:lnTo>
                  <a:lnTo>
                    <a:pt x="2" y="0"/>
                  </a:lnTo>
                  <a:cubicBezTo>
                    <a:pt x="0" y="0"/>
                    <a:pt x="2" y="0"/>
                    <a:pt x="1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03" name="Freeform 51"/>
            <p:cNvSpPr>
              <a:spLocks/>
            </p:cNvSpPr>
            <p:nvPr/>
          </p:nvSpPr>
          <p:spPr bwMode="invGray">
            <a:xfrm>
              <a:off x="6289675" y="2798763"/>
              <a:ext cx="6350" cy="0"/>
            </a:xfrm>
            <a:custGeom>
              <a:avLst/>
              <a:gdLst>
                <a:gd name="T0" fmla="*/ 3 w 3"/>
                <a:gd name="T1" fmla="*/ 3 w 3"/>
                <a:gd name="T2" fmla="*/ 0 w 3"/>
                <a:gd name="T3" fmla="*/ 3 w 3"/>
              </a:gdLst>
              <a:ahLst/>
              <a:cxnLst>
                <a:cxn ang="0">
                  <a:pos x="T0" y="0"/>
                </a:cxn>
                <a:cxn ang="0">
                  <a:pos x="T1" y="0"/>
                </a:cxn>
                <a:cxn ang="0">
                  <a:pos x="T2" y="0"/>
                </a:cxn>
                <a:cxn ang="0">
                  <a:pos x="T3" y="0"/>
                </a:cxn>
              </a:cxnLst>
              <a:rect l="0" t="0" r="r" b="b"/>
              <a:pathLst>
                <a:path w="3">
                  <a:moveTo>
                    <a:pt x="3" y="0"/>
                  </a:moveTo>
                  <a:lnTo>
                    <a:pt x="3" y="0"/>
                  </a:lnTo>
                  <a:lnTo>
                    <a:pt x="0" y="0"/>
                  </a:lnTo>
                  <a:lnTo>
                    <a:pt x="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04" name="Freeform 52"/>
            <p:cNvSpPr>
              <a:spLocks/>
            </p:cNvSpPr>
            <p:nvPr/>
          </p:nvSpPr>
          <p:spPr bwMode="invGray">
            <a:xfrm>
              <a:off x="9140825" y="2725738"/>
              <a:ext cx="44450" cy="0"/>
            </a:xfrm>
            <a:custGeom>
              <a:avLst/>
              <a:gdLst>
                <a:gd name="T0" fmla="*/ 23 w 23"/>
                <a:gd name="T1" fmla="*/ 23 w 23"/>
                <a:gd name="T2" fmla="*/ 0 w 23"/>
                <a:gd name="T3" fmla="*/ 23 w 23"/>
              </a:gdLst>
              <a:ahLst/>
              <a:cxnLst>
                <a:cxn ang="0">
                  <a:pos x="T0" y="0"/>
                </a:cxn>
                <a:cxn ang="0">
                  <a:pos x="T1" y="0"/>
                </a:cxn>
                <a:cxn ang="0">
                  <a:pos x="T2" y="0"/>
                </a:cxn>
                <a:cxn ang="0">
                  <a:pos x="T3" y="0"/>
                </a:cxn>
              </a:cxnLst>
              <a:rect l="0" t="0" r="r" b="b"/>
              <a:pathLst>
                <a:path w="23">
                  <a:moveTo>
                    <a:pt x="23" y="0"/>
                  </a:moveTo>
                  <a:lnTo>
                    <a:pt x="23" y="0"/>
                  </a:lnTo>
                  <a:lnTo>
                    <a:pt x="0" y="0"/>
                  </a:lnTo>
                  <a:lnTo>
                    <a:pt x="2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05" name="Freeform 53"/>
            <p:cNvSpPr>
              <a:spLocks/>
            </p:cNvSpPr>
            <p:nvPr/>
          </p:nvSpPr>
          <p:spPr bwMode="invGray">
            <a:xfrm>
              <a:off x="4737100" y="2827338"/>
              <a:ext cx="17463" cy="3175"/>
            </a:xfrm>
            <a:custGeom>
              <a:avLst/>
              <a:gdLst>
                <a:gd name="T0" fmla="*/ 9 w 9"/>
                <a:gd name="T1" fmla="*/ 0 h 1"/>
                <a:gd name="T2" fmla="*/ 9 w 9"/>
                <a:gd name="T3" fmla="*/ 0 h 1"/>
                <a:gd name="T4" fmla="*/ 0 w 9"/>
                <a:gd name="T5" fmla="*/ 1 h 1"/>
                <a:gd name="T6" fmla="*/ 9 w 9"/>
                <a:gd name="T7" fmla="*/ 0 h 1"/>
              </a:gdLst>
              <a:ahLst/>
              <a:cxnLst>
                <a:cxn ang="0">
                  <a:pos x="T0" y="T1"/>
                </a:cxn>
                <a:cxn ang="0">
                  <a:pos x="T2" y="T3"/>
                </a:cxn>
                <a:cxn ang="0">
                  <a:pos x="T4" y="T5"/>
                </a:cxn>
                <a:cxn ang="0">
                  <a:pos x="T6" y="T7"/>
                </a:cxn>
              </a:cxnLst>
              <a:rect l="0" t="0" r="r" b="b"/>
              <a:pathLst>
                <a:path w="9" h="1">
                  <a:moveTo>
                    <a:pt x="9" y="0"/>
                  </a:moveTo>
                  <a:lnTo>
                    <a:pt x="9" y="0"/>
                  </a:lnTo>
                  <a:lnTo>
                    <a:pt x="0" y="1"/>
                  </a:lnTo>
                  <a:cubicBezTo>
                    <a:pt x="5" y="0"/>
                    <a:pt x="8" y="0"/>
                    <a:pt x="9"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06" name="Freeform 54"/>
            <p:cNvSpPr>
              <a:spLocks/>
            </p:cNvSpPr>
            <p:nvPr/>
          </p:nvSpPr>
          <p:spPr bwMode="invGray">
            <a:xfrm>
              <a:off x="7239000" y="2779713"/>
              <a:ext cx="11113" cy="3175"/>
            </a:xfrm>
            <a:custGeom>
              <a:avLst/>
              <a:gdLst>
                <a:gd name="T0" fmla="*/ 6 w 6"/>
                <a:gd name="T1" fmla="*/ 0 h 1"/>
                <a:gd name="T2" fmla="*/ 6 w 6"/>
                <a:gd name="T3" fmla="*/ 0 h 1"/>
                <a:gd name="T4" fmla="*/ 0 w 6"/>
                <a:gd name="T5" fmla="*/ 1 h 1"/>
                <a:gd name="T6" fmla="*/ 4 w 6"/>
                <a:gd name="T7" fmla="*/ 1 h 1"/>
                <a:gd name="T8" fmla="*/ 6 w 6"/>
                <a:gd name="T9" fmla="*/ 0 h 1"/>
              </a:gdLst>
              <a:ahLst/>
              <a:cxnLst>
                <a:cxn ang="0">
                  <a:pos x="T0" y="T1"/>
                </a:cxn>
                <a:cxn ang="0">
                  <a:pos x="T2" y="T3"/>
                </a:cxn>
                <a:cxn ang="0">
                  <a:pos x="T4" y="T5"/>
                </a:cxn>
                <a:cxn ang="0">
                  <a:pos x="T6" y="T7"/>
                </a:cxn>
                <a:cxn ang="0">
                  <a:pos x="T8" y="T9"/>
                </a:cxn>
              </a:cxnLst>
              <a:rect l="0" t="0" r="r" b="b"/>
              <a:pathLst>
                <a:path w="6" h="1">
                  <a:moveTo>
                    <a:pt x="6" y="0"/>
                  </a:moveTo>
                  <a:lnTo>
                    <a:pt x="6" y="0"/>
                  </a:lnTo>
                  <a:lnTo>
                    <a:pt x="0" y="1"/>
                  </a:lnTo>
                  <a:lnTo>
                    <a:pt x="4" y="1"/>
                  </a:lnTo>
                  <a:lnTo>
                    <a:pt x="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07" name="Freeform 55"/>
            <p:cNvSpPr>
              <a:spLocks/>
            </p:cNvSpPr>
            <p:nvPr/>
          </p:nvSpPr>
          <p:spPr bwMode="invGray">
            <a:xfrm>
              <a:off x="7181850" y="2773363"/>
              <a:ext cx="468313" cy="15875"/>
            </a:xfrm>
            <a:custGeom>
              <a:avLst/>
              <a:gdLst>
                <a:gd name="T0" fmla="*/ 139 w 244"/>
                <a:gd name="T1" fmla="*/ 5 h 7"/>
                <a:gd name="T2" fmla="*/ 139 w 244"/>
                <a:gd name="T3" fmla="*/ 5 h 7"/>
                <a:gd name="T4" fmla="*/ 132 w 244"/>
                <a:gd name="T5" fmla="*/ 6 h 7"/>
                <a:gd name="T6" fmla="*/ 244 w 244"/>
                <a:gd name="T7" fmla="*/ 4 h 7"/>
                <a:gd name="T8" fmla="*/ 178 w 244"/>
                <a:gd name="T9" fmla="*/ 1 h 7"/>
                <a:gd name="T10" fmla="*/ 101 w 244"/>
                <a:gd name="T11" fmla="*/ 0 h 7"/>
                <a:gd name="T12" fmla="*/ 77 w 244"/>
                <a:gd name="T13" fmla="*/ 3 h 7"/>
                <a:gd name="T14" fmla="*/ 60 w 244"/>
                <a:gd name="T15" fmla="*/ 1 h 7"/>
                <a:gd name="T16" fmla="*/ 0 w 244"/>
                <a:gd name="T17" fmla="*/ 1 h 7"/>
                <a:gd name="T18" fmla="*/ 52 w 244"/>
                <a:gd name="T19" fmla="*/ 1 h 7"/>
                <a:gd name="T20" fmla="*/ 36 w 244"/>
                <a:gd name="T21" fmla="*/ 3 h 7"/>
                <a:gd name="T22" fmla="*/ 41 w 244"/>
                <a:gd name="T23" fmla="*/ 3 h 7"/>
                <a:gd name="T24" fmla="*/ 139 w 244"/>
                <a:gd name="T25"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44" h="7">
                  <a:moveTo>
                    <a:pt x="139" y="5"/>
                  </a:moveTo>
                  <a:lnTo>
                    <a:pt x="139" y="5"/>
                  </a:lnTo>
                  <a:cubicBezTo>
                    <a:pt x="135" y="5"/>
                    <a:pt x="134" y="6"/>
                    <a:pt x="132" y="6"/>
                  </a:cubicBezTo>
                  <a:cubicBezTo>
                    <a:pt x="169" y="5"/>
                    <a:pt x="236" y="6"/>
                    <a:pt x="244" y="4"/>
                  </a:cubicBezTo>
                  <a:cubicBezTo>
                    <a:pt x="232" y="4"/>
                    <a:pt x="167" y="2"/>
                    <a:pt x="178" y="1"/>
                  </a:cubicBezTo>
                  <a:cubicBezTo>
                    <a:pt x="152" y="2"/>
                    <a:pt x="115" y="0"/>
                    <a:pt x="101" y="0"/>
                  </a:cubicBezTo>
                  <a:cubicBezTo>
                    <a:pt x="143" y="2"/>
                    <a:pt x="105" y="2"/>
                    <a:pt x="77" y="3"/>
                  </a:cubicBezTo>
                  <a:cubicBezTo>
                    <a:pt x="51" y="2"/>
                    <a:pt x="82" y="1"/>
                    <a:pt x="60" y="1"/>
                  </a:cubicBezTo>
                  <a:lnTo>
                    <a:pt x="0" y="1"/>
                  </a:lnTo>
                  <a:lnTo>
                    <a:pt x="52" y="1"/>
                  </a:lnTo>
                  <a:lnTo>
                    <a:pt x="36" y="3"/>
                  </a:lnTo>
                  <a:lnTo>
                    <a:pt x="41" y="3"/>
                  </a:lnTo>
                  <a:cubicBezTo>
                    <a:pt x="129" y="2"/>
                    <a:pt x="49" y="7"/>
                    <a:pt x="139" y="5"/>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08" name="Freeform 56"/>
            <p:cNvSpPr>
              <a:spLocks/>
            </p:cNvSpPr>
            <p:nvPr/>
          </p:nvSpPr>
          <p:spPr bwMode="invGray">
            <a:xfrm>
              <a:off x="7407275" y="2787650"/>
              <a:ext cx="26988" cy="0"/>
            </a:xfrm>
            <a:custGeom>
              <a:avLst/>
              <a:gdLst>
                <a:gd name="T0" fmla="*/ 14 w 14"/>
                <a:gd name="T1" fmla="*/ 14 w 14"/>
                <a:gd name="T2" fmla="*/ 0 w 14"/>
                <a:gd name="T3" fmla="*/ 14 w 14"/>
              </a:gdLst>
              <a:ahLst/>
              <a:cxnLst>
                <a:cxn ang="0">
                  <a:pos x="T0" y="0"/>
                </a:cxn>
                <a:cxn ang="0">
                  <a:pos x="T1" y="0"/>
                </a:cxn>
                <a:cxn ang="0">
                  <a:pos x="T2" y="0"/>
                </a:cxn>
                <a:cxn ang="0">
                  <a:pos x="T3" y="0"/>
                </a:cxn>
              </a:cxnLst>
              <a:rect l="0" t="0" r="r" b="b"/>
              <a:pathLst>
                <a:path w="14">
                  <a:moveTo>
                    <a:pt x="14" y="0"/>
                  </a:moveTo>
                  <a:lnTo>
                    <a:pt x="14" y="0"/>
                  </a:lnTo>
                  <a:lnTo>
                    <a:pt x="0" y="0"/>
                  </a:lnTo>
                  <a:cubicBezTo>
                    <a:pt x="8" y="0"/>
                    <a:pt x="11" y="0"/>
                    <a:pt x="14"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09" name="Freeform 57"/>
            <p:cNvSpPr>
              <a:spLocks/>
            </p:cNvSpPr>
            <p:nvPr/>
          </p:nvSpPr>
          <p:spPr bwMode="invGray">
            <a:xfrm>
              <a:off x="8123238" y="2794000"/>
              <a:ext cx="31750" cy="1587"/>
            </a:xfrm>
            <a:custGeom>
              <a:avLst/>
              <a:gdLst>
                <a:gd name="T0" fmla="*/ 0 w 16"/>
                <a:gd name="T1" fmla="*/ 1 h 1"/>
                <a:gd name="T2" fmla="*/ 0 w 16"/>
                <a:gd name="T3" fmla="*/ 1 h 1"/>
                <a:gd name="T4" fmla="*/ 16 w 16"/>
                <a:gd name="T5" fmla="*/ 0 h 1"/>
                <a:gd name="T6" fmla="*/ 0 w 16"/>
                <a:gd name="T7" fmla="*/ 1 h 1"/>
              </a:gdLst>
              <a:ahLst/>
              <a:cxnLst>
                <a:cxn ang="0">
                  <a:pos x="T0" y="T1"/>
                </a:cxn>
                <a:cxn ang="0">
                  <a:pos x="T2" y="T3"/>
                </a:cxn>
                <a:cxn ang="0">
                  <a:pos x="T4" y="T5"/>
                </a:cxn>
                <a:cxn ang="0">
                  <a:pos x="T6" y="T7"/>
                </a:cxn>
              </a:cxnLst>
              <a:rect l="0" t="0" r="r" b="b"/>
              <a:pathLst>
                <a:path w="16" h="1">
                  <a:moveTo>
                    <a:pt x="0" y="1"/>
                  </a:moveTo>
                  <a:lnTo>
                    <a:pt x="0" y="1"/>
                  </a:lnTo>
                  <a:lnTo>
                    <a:pt x="16" y="0"/>
                  </a:lnTo>
                  <a:lnTo>
                    <a:pt x="0"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10" name="Freeform 58"/>
            <p:cNvSpPr>
              <a:spLocks/>
            </p:cNvSpPr>
            <p:nvPr/>
          </p:nvSpPr>
          <p:spPr bwMode="invGray">
            <a:xfrm>
              <a:off x="3070225" y="2794000"/>
              <a:ext cx="101600" cy="4762"/>
            </a:xfrm>
            <a:custGeom>
              <a:avLst/>
              <a:gdLst>
                <a:gd name="T0" fmla="*/ 0 w 53"/>
                <a:gd name="T1" fmla="*/ 0 h 2"/>
                <a:gd name="T2" fmla="*/ 0 w 53"/>
                <a:gd name="T3" fmla="*/ 0 h 2"/>
                <a:gd name="T4" fmla="*/ 52 w 53"/>
                <a:gd name="T5" fmla="*/ 0 h 2"/>
                <a:gd name="T6" fmla="*/ 6 w 53"/>
                <a:gd name="T7" fmla="*/ 0 h 2"/>
                <a:gd name="T8" fmla="*/ 0 w 53"/>
                <a:gd name="T9" fmla="*/ 0 h 2"/>
              </a:gdLst>
              <a:ahLst/>
              <a:cxnLst>
                <a:cxn ang="0">
                  <a:pos x="T0" y="T1"/>
                </a:cxn>
                <a:cxn ang="0">
                  <a:pos x="T2" y="T3"/>
                </a:cxn>
                <a:cxn ang="0">
                  <a:pos x="T4" y="T5"/>
                </a:cxn>
                <a:cxn ang="0">
                  <a:pos x="T6" y="T7"/>
                </a:cxn>
                <a:cxn ang="0">
                  <a:pos x="T8" y="T9"/>
                </a:cxn>
              </a:cxnLst>
              <a:rect l="0" t="0" r="r" b="b"/>
              <a:pathLst>
                <a:path w="53" h="2">
                  <a:moveTo>
                    <a:pt x="0" y="0"/>
                  </a:moveTo>
                  <a:lnTo>
                    <a:pt x="0" y="0"/>
                  </a:lnTo>
                  <a:cubicBezTo>
                    <a:pt x="2" y="1"/>
                    <a:pt x="53" y="2"/>
                    <a:pt x="52" y="0"/>
                  </a:cubicBezTo>
                  <a:lnTo>
                    <a:pt x="6" y="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11" name="Freeform 59"/>
            <p:cNvSpPr>
              <a:spLocks/>
            </p:cNvSpPr>
            <p:nvPr/>
          </p:nvSpPr>
          <p:spPr bwMode="invGray">
            <a:xfrm>
              <a:off x="9963150" y="2778125"/>
              <a:ext cx="41275" cy="0"/>
            </a:xfrm>
            <a:custGeom>
              <a:avLst/>
              <a:gdLst>
                <a:gd name="T0" fmla="*/ 21 w 21"/>
                <a:gd name="T1" fmla="*/ 21 w 21"/>
                <a:gd name="T2" fmla="*/ 3 w 21"/>
                <a:gd name="T3" fmla="*/ 0 w 21"/>
                <a:gd name="T4" fmla="*/ 21 w 21"/>
              </a:gdLst>
              <a:ahLst/>
              <a:cxnLst>
                <a:cxn ang="0">
                  <a:pos x="T0" y="0"/>
                </a:cxn>
                <a:cxn ang="0">
                  <a:pos x="T1" y="0"/>
                </a:cxn>
                <a:cxn ang="0">
                  <a:pos x="T2" y="0"/>
                </a:cxn>
                <a:cxn ang="0">
                  <a:pos x="T3" y="0"/>
                </a:cxn>
                <a:cxn ang="0">
                  <a:pos x="T4" y="0"/>
                </a:cxn>
              </a:cxnLst>
              <a:rect l="0" t="0" r="r" b="b"/>
              <a:pathLst>
                <a:path w="21">
                  <a:moveTo>
                    <a:pt x="21" y="0"/>
                  </a:moveTo>
                  <a:lnTo>
                    <a:pt x="21" y="0"/>
                  </a:lnTo>
                  <a:lnTo>
                    <a:pt x="3" y="0"/>
                  </a:lnTo>
                  <a:lnTo>
                    <a:pt x="0" y="0"/>
                  </a:lnTo>
                  <a:cubicBezTo>
                    <a:pt x="4" y="0"/>
                    <a:pt x="15" y="0"/>
                    <a:pt x="2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12" name="Freeform 60"/>
            <p:cNvSpPr>
              <a:spLocks/>
            </p:cNvSpPr>
            <p:nvPr/>
          </p:nvSpPr>
          <p:spPr bwMode="invGray">
            <a:xfrm>
              <a:off x="7523163" y="2773363"/>
              <a:ext cx="30163" cy="3175"/>
            </a:xfrm>
            <a:custGeom>
              <a:avLst/>
              <a:gdLst>
                <a:gd name="T0" fmla="*/ 16 w 16"/>
                <a:gd name="T1" fmla="*/ 0 h 1"/>
                <a:gd name="T2" fmla="*/ 16 w 16"/>
                <a:gd name="T3" fmla="*/ 0 h 1"/>
                <a:gd name="T4" fmla="*/ 0 w 16"/>
                <a:gd name="T5" fmla="*/ 1 h 1"/>
                <a:gd name="T6" fmla="*/ 16 w 16"/>
                <a:gd name="T7" fmla="*/ 0 h 1"/>
              </a:gdLst>
              <a:ahLst/>
              <a:cxnLst>
                <a:cxn ang="0">
                  <a:pos x="T0" y="T1"/>
                </a:cxn>
                <a:cxn ang="0">
                  <a:pos x="T2" y="T3"/>
                </a:cxn>
                <a:cxn ang="0">
                  <a:pos x="T4" y="T5"/>
                </a:cxn>
                <a:cxn ang="0">
                  <a:pos x="T6" y="T7"/>
                </a:cxn>
              </a:cxnLst>
              <a:rect l="0" t="0" r="r" b="b"/>
              <a:pathLst>
                <a:path w="16" h="1">
                  <a:moveTo>
                    <a:pt x="16" y="0"/>
                  </a:moveTo>
                  <a:lnTo>
                    <a:pt x="16" y="0"/>
                  </a:lnTo>
                  <a:cubicBezTo>
                    <a:pt x="6" y="0"/>
                    <a:pt x="2" y="1"/>
                    <a:pt x="0" y="1"/>
                  </a:cubicBezTo>
                  <a:cubicBezTo>
                    <a:pt x="6" y="1"/>
                    <a:pt x="12" y="1"/>
                    <a:pt x="16"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13" name="Freeform 61"/>
            <p:cNvSpPr>
              <a:spLocks/>
            </p:cNvSpPr>
            <p:nvPr/>
          </p:nvSpPr>
          <p:spPr bwMode="invGray">
            <a:xfrm>
              <a:off x="10009188" y="2787650"/>
              <a:ext cx="115888" cy="3175"/>
            </a:xfrm>
            <a:custGeom>
              <a:avLst/>
              <a:gdLst>
                <a:gd name="T0" fmla="*/ 0 w 60"/>
                <a:gd name="T1" fmla="*/ 0 h 2"/>
                <a:gd name="T2" fmla="*/ 0 w 60"/>
                <a:gd name="T3" fmla="*/ 0 h 2"/>
                <a:gd name="T4" fmla="*/ 19 w 60"/>
                <a:gd name="T5" fmla="*/ 2 h 2"/>
                <a:gd name="T6" fmla="*/ 60 w 60"/>
                <a:gd name="T7" fmla="*/ 1 h 2"/>
                <a:gd name="T8" fmla="*/ 0 w 60"/>
                <a:gd name="T9" fmla="*/ 0 h 2"/>
              </a:gdLst>
              <a:ahLst/>
              <a:cxnLst>
                <a:cxn ang="0">
                  <a:pos x="T0" y="T1"/>
                </a:cxn>
                <a:cxn ang="0">
                  <a:pos x="T2" y="T3"/>
                </a:cxn>
                <a:cxn ang="0">
                  <a:pos x="T4" y="T5"/>
                </a:cxn>
                <a:cxn ang="0">
                  <a:pos x="T6" y="T7"/>
                </a:cxn>
                <a:cxn ang="0">
                  <a:pos x="T8" y="T9"/>
                </a:cxn>
              </a:cxnLst>
              <a:rect l="0" t="0" r="r" b="b"/>
              <a:pathLst>
                <a:path w="60" h="2">
                  <a:moveTo>
                    <a:pt x="0" y="0"/>
                  </a:moveTo>
                  <a:lnTo>
                    <a:pt x="0" y="0"/>
                  </a:lnTo>
                  <a:cubicBezTo>
                    <a:pt x="7" y="0"/>
                    <a:pt x="18" y="1"/>
                    <a:pt x="19" y="2"/>
                  </a:cubicBezTo>
                  <a:cubicBezTo>
                    <a:pt x="34" y="2"/>
                    <a:pt x="45" y="1"/>
                    <a:pt x="60" y="1"/>
                  </a:cubicBezTo>
                  <a:cubicBezTo>
                    <a:pt x="43" y="1"/>
                    <a:pt x="23" y="1"/>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14" name="Freeform 62"/>
            <p:cNvSpPr>
              <a:spLocks/>
            </p:cNvSpPr>
            <p:nvPr/>
          </p:nvSpPr>
          <p:spPr bwMode="invGray">
            <a:xfrm>
              <a:off x="10125075" y="2789238"/>
              <a:ext cx="1588" cy="0"/>
            </a:xfrm>
            <a:custGeom>
              <a:avLst/>
              <a:gdLst>
                <a:gd name="T0" fmla="*/ 1 w 1"/>
                <a:gd name="T1" fmla="*/ 1 w 1"/>
                <a:gd name="T2" fmla="*/ 0 w 1"/>
                <a:gd name="T3" fmla="*/ 1 w 1"/>
              </a:gdLst>
              <a:ahLst/>
              <a:cxnLst>
                <a:cxn ang="0">
                  <a:pos x="T0" y="0"/>
                </a:cxn>
                <a:cxn ang="0">
                  <a:pos x="T1" y="0"/>
                </a:cxn>
                <a:cxn ang="0">
                  <a:pos x="T2" y="0"/>
                </a:cxn>
                <a:cxn ang="0">
                  <a:pos x="T3" y="0"/>
                </a:cxn>
              </a:cxnLst>
              <a:rect l="0" t="0" r="r" b="b"/>
              <a:pathLst>
                <a:path w="1">
                  <a:moveTo>
                    <a:pt x="1" y="0"/>
                  </a:moveTo>
                  <a:lnTo>
                    <a:pt x="1" y="0"/>
                  </a:lnTo>
                  <a:lnTo>
                    <a:pt x="0" y="0"/>
                  </a:lnTo>
                  <a:lnTo>
                    <a:pt x="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15" name="Freeform 63"/>
            <p:cNvSpPr>
              <a:spLocks noEditPoints="1"/>
            </p:cNvSpPr>
            <p:nvPr/>
          </p:nvSpPr>
          <p:spPr bwMode="invGray">
            <a:xfrm>
              <a:off x="-4110038" y="2703513"/>
              <a:ext cx="16486188" cy="134937"/>
            </a:xfrm>
            <a:custGeom>
              <a:avLst/>
              <a:gdLst>
                <a:gd name="T0" fmla="*/ 5206 w 8594"/>
                <a:gd name="T1" fmla="*/ 34 h 60"/>
                <a:gd name="T2" fmla="*/ 4851 w 8594"/>
                <a:gd name="T3" fmla="*/ 37 h 60"/>
                <a:gd name="T4" fmla="*/ 5322 w 8594"/>
                <a:gd name="T5" fmla="*/ 35 h 60"/>
                <a:gd name="T6" fmla="*/ 5841 w 8594"/>
                <a:gd name="T7" fmla="*/ 43 h 60"/>
                <a:gd name="T8" fmla="*/ 5952 w 8594"/>
                <a:gd name="T9" fmla="*/ 46 h 60"/>
                <a:gd name="T10" fmla="*/ 6323 w 8594"/>
                <a:gd name="T11" fmla="*/ 40 h 60"/>
                <a:gd name="T12" fmla="*/ 6806 w 8594"/>
                <a:gd name="T13" fmla="*/ 32 h 60"/>
                <a:gd name="T14" fmla="*/ 6211 w 8594"/>
                <a:gd name="T15" fmla="*/ 34 h 60"/>
                <a:gd name="T16" fmla="*/ 5558 w 8594"/>
                <a:gd name="T17" fmla="*/ 29 h 60"/>
                <a:gd name="T18" fmla="*/ 7046 w 8594"/>
                <a:gd name="T19" fmla="*/ 41 h 60"/>
                <a:gd name="T20" fmla="*/ 7472 w 8594"/>
                <a:gd name="T21" fmla="*/ 40 h 60"/>
                <a:gd name="T22" fmla="*/ 7784 w 8594"/>
                <a:gd name="T23" fmla="*/ 39 h 60"/>
                <a:gd name="T24" fmla="*/ 4392 w 8594"/>
                <a:gd name="T25" fmla="*/ 36 h 60"/>
                <a:gd name="T26" fmla="*/ 4053 w 8594"/>
                <a:gd name="T27" fmla="*/ 35 h 60"/>
                <a:gd name="T28" fmla="*/ 4729 w 8594"/>
                <a:gd name="T29" fmla="*/ 29 h 60"/>
                <a:gd name="T30" fmla="*/ 348 w 8594"/>
                <a:gd name="T31" fmla="*/ 40 h 60"/>
                <a:gd name="T32" fmla="*/ 3365 w 8594"/>
                <a:gd name="T33" fmla="*/ 41 h 60"/>
                <a:gd name="T34" fmla="*/ 2626 w 8594"/>
                <a:gd name="T35" fmla="*/ 45 h 60"/>
                <a:gd name="T36" fmla="*/ 1989 w 8594"/>
                <a:gd name="T37" fmla="*/ 45 h 60"/>
                <a:gd name="T38" fmla="*/ 1241 w 8594"/>
                <a:gd name="T39" fmla="*/ 44 h 60"/>
                <a:gd name="T40" fmla="*/ 260 w 8594"/>
                <a:gd name="T41" fmla="*/ 41 h 60"/>
                <a:gd name="T42" fmla="*/ 403 w 8594"/>
                <a:gd name="T43" fmla="*/ 29 h 60"/>
                <a:gd name="T44" fmla="*/ 1235 w 8594"/>
                <a:gd name="T45" fmla="*/ 30 h 60"/>
                <a:gd name="T46" fmla="*/ 1695 w 8594"/>
                <a:gd name="T47" fmla="*/ 28 h 60"/>
                <a:gd name="T48" fmla="*/ 2516 w 8594"/>
                <a:gd name="T49" fmla="*/ 20 h 60"/>
                <a:gd name="T50" fmla="*/ 3096 w 8594"/>
                <a:gd name="T51" fmla="*/ 21 h 60"/>
                <a:gd name="T52" fmla="*/ 3775 w 8594"/>
                <a:gd name="T53" fmla="*/ 17 h 60"/>
                <a:gd name="T54" fmla="*/ 3608 w 8594"/>
                <a:gd name="T55" fmla="*/ 13 h 60"/>
                <a:gd name="T56" fmla="*/ 3472 w 8594"/>
                <a:gd name="T57" fmla="*/ 9 h 60"/>
                <a:gd name="T58" fmla="*/ 4061 w 8594"/>
                <a:gd name="T59" fmla="*/ 4 h 60"/>
                <a:gd name="T60" fmla="*/ 4257 w 8594"/>
                <a:gd name="T61" fmla="*/ 12 h 60"/>
                <a:gd name="T62" fmla="*/ 4645 w 8594"/>
                <a:gd name="T63" fmla="*/ 16 h 60"/>
                <a:gd name="T64" fmla="*/ 4373 w 8594"/>
                <a:gd name="T65" fmla="*/ 10 h 60"/>
                <a:gd name="T66" fmla="*/ 5119 w 8594"/>
                <a:gd name="T67" fmla="*/ 4 h 60"/>
                <a:gd name="T68" fmla="*/ 5193 w 8594"/>
                <a:gd name="T69" fmla="*/ 5 h 60"/>
                <a:gd name="T70" fmla="*/ 5134 w 8594"/>
                <a:gd name="T71" fmla="*/ 16 h 60"/>
                <a:gd name="T72" fmla="*/ 5438 w 8594"/>
                <a:gd name="T73" fmla="*/ 15 h 60"/>
                <a:gd name="T74" fmla="*/ 5834 w 8594"/>
                <a:gd name="T75" fmla="*/ 5 h 60"/>
                <a:gd name="T76" fmla="*/ 5843 w 8594"/>
                <a:gd name="T77" fmla="*/ 16 h 60"/>
                <a:gd name="T78" fmla="*/ 5967 w 8594"/>
                <a:gd name="T79" fmla="*/ 11 h 60"/>
                <a:gd name="T80" fmla="*/ 6226 w 8594"/>
                <a:gd name="T81" fmla="*/ 10 h 60"/>
                <a:gd name="T82" fmla="*/ 6261 w 8594"/>
                <a:gd name="T83" fmla="*/ 13 h 60"/>
                <a:gd name="T84" fmla="*/ 6697 w 8594"/>
                <a:gd name="T85" fmla="*/ 10 h 60"/>
                <a:gd name="T86" fmla="*/ 6837 w 8594"/>
                <a:gd name="T87" fmla="*/ 16 h 60"/>
                <a:gd name="T88" fmla="*/ 7682 w 8594"/>
                <a:gd name="T89" fmla="*/ 14 h 60"/>
                <a:gd name="T90" fmla="*/ 7802 w 8594"/>
                <a:gd name="T91" fmla="*/ 24 h 60"/>
                <a:gd name="T92" fmla="*/ 8182 w 8594"/>
                <a:gd name="T93" fmla="*/ 23 h 60"/>
                <a:gd name="T94" fmla="*/ 8315 w 8594"/>
                <a:gd name="T95" fmla="*/ 27 h 60"/>
                <a:gd name="T96" fmla="*/ 8441 w 8594"/>
                <a:gd name="T97" fmla="*/ 38 h 60"/>
                <a:gd name="T98" fmla="*/ 8077 w 8594"/>
                <a:gd name="T99" fmla="*/ 45 h 60"/>
                <a:gd name="T100" fmla="*/ 8594 w 8594"/>
                <a:gd name="T101" fmla="*/ 47 h 60"/>
                <a:gd name="T102" fmla="*/ 8205 w 8594"/>
                <a:gd name="T103" fmla="*/ 53 h 60"/>
                <a:gd name="T104" fmla="*/ 7779 w 8594"/>
                <a:gd name="T105" fmla="*/ 58 h 60"/>
                <a:gd name="T106" fmla="*/ 7358 w 8594"/>
                <a:gd name="T107" fmla="*/ 54 h 60"/>
                <a:gd name="T108" fmla="*/ 6692 w 8594"/>
                <a:gd name="T109" fmla="*/ 49 h 60"/>
                <a:gd name="T110" fmla="*/ 5792 w 8594"/>
                <a:gd name="T111" fmla="*/ 53 h 60"/>
                <a:gd name="T112" fmla="*/ 5390 w 8594"/>
                <a:gd name="T113" fmla="*/ 47 h 60"/>
                <a:gd name="T114" fmla="*/ 5194 w 8594"/>
                <a:gd name="T115" fmla="*/ 51 h 60"/>
                <a:gd name="T116" fmla="*/ 4559 w 8594"/>
                <a:gd name="T117" fmla="*/ 53 h 60"/>
                <a:gd name="T118" fmla="*/ 4226 w 8594"/>
                <a:gd name="T119" fmla="*/ 58 h 60"/>
                <a:gd name="T120" fmla="*/ 4010 w 8594"/>
                <a:gd name="T121" fmla="*/ 60 h 60"/>
                <a:gd name="T122" fmla="*/ 3858 w 8594"/>
                <a:gd name="T123" fmla="*/ 34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594" h="60">
                  <a:moveTo>
                    <a:pt x="4248" y="14"/>
                  </a:moveTo>
                  <a:lnTo>
                    <a:pt x="4248" y="14"/>
                  </a:lnTo>
                  <a:lnTo>
                    <a:pt x="4246" y="14"/>
                  </a:lnTo>
                  <a:lnTo>
                    <a:pt x="4248" y="14"/>
                  </a:lnTo>
                  <a:lnTo>
                    <a:pt x="4248" y="14"/>
                  </a:lnTo>
                  <a:close/>
                  <a:moveTo>
                    <a:pt x="5299" y="30"/>
                  </a:moveTo>
                  <a:lnTo>
                    <a:pt x="5299" y="30"/>
                  </a:lnTo>
                  <a:lnTo>
                    <a:pt x="5241" y="31"/>
                  </a:lnTo>
                  <a:lnTo>
                    <a:pt x="5247" y="31"/>
                  </a:lnTo>
                  <a:lnTo>
                    <a:pt x="5190" y="32"/>
                  </a:lnTo>
                  <a:cubicBezTo>
                    <a:pt x="5225" y="33"/>
                    <a:pt x="5248" y="35"/>
                    <a:pt x="5199" y="36"/>
                  </a:cubicBezTo>
                  <a:cubicBezTo>
                    <a:pt x="5203" y="36"/>
                    <a:pt x="5189" y="35"/>
                    <a:pt x="5206" y="34"/>
                  </a:cubicBezTo>
                  <a:cubicBezTo>
                    <a:pt x="5173" y="33"/>
                    <a:pt x="5101" y="32"/>
                    <a:pt x="5120" y="35"/>
                  </a:cubicBezTo>
                  <a:cubicBezTo>
                    <a:pt x="5183" y="32"/>
                    <a:pt x="5134" y="39"/>
                    <a:pt x="5184" y="36"/>
                  </a:cubicBezTo>
                  <a:cubicBezTo>
                    <a:pt x="5157" y="38"/>
                    <a:pt x="5131" y="38"/>
                    <a:pt x="5106" y="38"/>
                  </a:cubicBezTo>
                  <a:cubicBezTo>
                    <a:pt x="5132" y="37"/>
                    <a:pt x="5100" y="35"/>
                    <a:pt x="5061" y="34"/>
                  </a:cubicBezTo>
                  <a:cubicBezTo>
                    <a:pt x="5044" y="35"/>
                    <a:pt x="4997" y="34"/>
                    <a:pt x="4969" y="35"/>
                  </a:cubicBezTo>
                  <a:cubicBezTo>
                    <a:pt x="4979" y="37"/>
                    <a:pt x="4954" y="38"/>
                    <a:pt x="5001" y="38"/>
                  </a:cubicBezTo>
                  <a:cubicBezTo>
                    <a:pt x="4984" y="39"/>
                    <a:pt x="4957" y="39"/>
                    <a:pt x="4928" y="38"/>
                  </a:cubicBezTo>
                  <a:cubicBezTo>
                    <a:pt x="4940" y="38"/>
                    <a:pt x="4960" y="38"/>
                    <a:pt x="4959" y="37"/>
                  </a:cubicBezTo>
                  <a:cubicBezTo>
                    <a:pt x="4940" y="35"/>
                    <a:pt x="4917" y="35"/>
                    <a:pt x="4905" y="35"/>
                  </a:cubicBezTo>
                  <a:lnTo>
                    <a:pt x="4876" y="35"/>
                  </a:lnTo>
                  <a:cubicBezTo>
                    <a:pt x="4879" y="35"/>
                    <a:pt x="4881" y="35"/>
                    <a:pt x="4883" y="36"/>
                  </a:cubicBezTo>
                  <a:lnTo>
                    <a:pt x="4851" y="37"/>
                  </a:lnTo>
                  <a:cubicBezTo>
                    <a:pt x="4894" y="36"/>
                    <a:pt x="4871" y="38"/>
                    <a:pt x="4870" y="39"/>
                  </a:cubicBezTo>
                  <a:cubicBezTo>
                    <a:pt x="4871" y="37"/>
                    <a:pt x="4842" y="39"/>
                    <a:pt x="4827" y="39"/>
                  </a:cubicBezTo>
                  <a:lnTo>
                    <a:pt x="4860" y="41"/>
                  </a:lnTo>
                  <a:cubicBezTo>
                    <a:pt x="4844" y="42"/>
                    <a:pt x="4805" y="40"/>
                    <a:pt x="4813" y="42"/>
                  </a:cubicBezTo>
                  <a:cubicBezTo>
                    <a:pt x="4881" y="43"/>
                    <a:pt x="4907" y="42"/>
                    <a:pt x="4969" y="42"/>
                  </a:cubicBezTo>
                  <a:lnTo>
                    <a:pt x="4944" y="40"/>
                  </a:lnTo>
                  <a:cubicBezTo>
                    <a:pt x="5014" y="39"/>
                    <a:pt x="4987" y="43"/>
                    <a:pt x="5065" y="43"/>
                  </a:cubicBezTo>
                  <a:cubicBezTo>
                    <a:pt x="5098" y="41"/>
                    <a:pt x="5183" y="42"/>
                    <a:pt x="5184" y="39"/>
                  </a:cubicBezTo>
                  <a:cubicBezTo>
                    <a:pt x="5174" y="40"/>
                    <a:pt x="5233" y="42"/>
                    <a:pt x="5260" y="40"/>
                  </a:cubicBezTo>
                  <a:cubicBezTo>
                    <a:pt x="5289" y="38"/>
                    <a:pt x="5379" y="37"/>
                    <a:pt x="5352" y="36"/>
                  </a:cubicBezTo>
                  <a:cubicBezTo>
                    <a:pt x="5328" y="36"/>
                    <a:pt x="5295" y="37"/>
                    <a:pt x="5276" y="36"/>
                  </a:cubicBezTo>
                  <a:lnTo>
                    <a:pt x="5322" y="35"/>
                  </a:lnTo>
                  <a:lnTo>
                    <a:pt x="5292" y="33"/>
                  </a:lnTo>
                  <a:cubicBezTo>
                    <a:pt x="5308" y="34"/>
                    <a:pt x="5306" y="32"/>
                    <a:pt x="5299" y="30"/>
                  </a:cubicBezTo>
                  <a:close/>
                  <a:moveTo>
                    <a:pt x="5493" y="27"/>
                  </a:moveTo>
                  <a:lnTo>
                    <a:pt x="5493" y="27"/>
                  </a:lnTo>
                  <a:cubicBezTo>
                    <a:pt x="5524" y="32"/>
                    <a:pt x="5557" y="36"/>
                    <a:pt x="5700" y="35"/>
                  </a:cubicBezTo>
                  <a:lnTo>
                    <a:pt x="5689" y="35"/>
                  </a:lnTo>
                  <a:cubicBezTo>
                    <a:pt x="5761" y="38"/>
                    <a:pt x="5829" y="32"/>
                    <a:pt x="5916" y="35"/>
                  </a:cubicBezTo>
                  <a:cubicBezTo>
                    <a:pt x="5874" y="36"/>
                    <a:pt x="5876" y="36"/>
                    <a:pt x="5829" y="40"/>
                  </a:cubicBezTo>
                  <a:lnTo>
                    <a:pt x="5875" y="39"/>
                  </a:lnTo>
                  <a:cubicBezTo>
                    <a:pt x="5862" y="41"/>
                    <a:pt x="5907" y="40"/>
                    <a:pt x="5941" y="40"/>
                  </a:cubicBezTo>
                  <a:lnTo>
                    <a:pt x="5911" y="43"/>
                  </a:lnTo>
                  <a:cubicBezTo>
                    <a:pt x="5891" y="42"/>
                    <a:pt x="5839" y="42"/>
                    <a:pt x="5841" y="43"/>
                  </a:cubicBezTo>
                  <a:cubicBezTo>
                    <a:pt x="5852" y="42"/>
                    <a:pt x="5772" y="39"/>
                    <a:pt x="5729" y="40"/>
                  </a:cubicBezTo>
                  <a:cubicBezTo>
                    <a:pt x="5733" y="42"/>
                    <a:pt x="5825" y="41"/>
                    <a:pt x="5784" y="44"/>
                  </a:cubicBezTo>
                  <a:cubicBezTo>
                    <a:pt x="5820" y="43"/>
                    <a:pt x="5825" y="45"/>
                    <a:pt x="5862" y="44"/>
                  </a:cubicBezTo>
                  <a:cubicBezTo>
                    <a:pt x="5826" y="45"/>
                    <a:pt x="5853" y="47"/>
                    <a:pt x="5827" y="48"/>
                  </a:cubicBezTo>
                  <a:lnTo>
                    <a:pt x="5888" y="47"/>
                  </a:lnTo>
                  <a:cubicBezTo>
                    <a:pt x="5890" y="48"/>
                    <a:pt x="5798" y="49"/>
                    <a:pt x="5849" y="51"/>
                  </a:cubicBezTo>
                  <a:cubicBezTo>
                    <a:pt x="5874" y="50"/>
                    <a:pt x="5940" y="52"/>
                    <a:pt x="5941" y="49"/>
                  </a:cubicBezTo>
                  <a:lnTo>
                    <a:pt x="5943" y="50"/>
                  </a:lnTo>
                  <a:cubicBezTo>
                    <a:pt x="5989" y="51"/>
                    <a:pt x="5963" y="47"/>
                    <a:pt x="6020" y="48"/>
                  </a:cubicBezTo>
                  <a:cubicBezTo>
                    <a:pt x="6021" y="47"/>
                    <a:pt x="6010" y="47"/>
                    <a:pt x="5989" y="47"/>
                  </a:cubicBezTo>
                  <a:cubicBezTo>
                    <a:pt x="5972" y="47"/>
                    <a:pt x="5969" y="49"/>
                    <a:pt x="5934" y="49"/>
                  </a:cubicBezTo>
                  <a:cubicBezTo>
                    <a:pt x="5918" y="47"/>
                    <a:pt x="5977" y="49"/>
                    <a:pt x="5952" y="46"/>
                  </a:cubicBezTo>
                  <a:cubicBezTo>
                    <a:pt x="5940" y="45"/>
                    <a:pt x="5858" y="48"/>
                    <a:pt x="5884" y="44"/>
                  </a:cubicBezTo>
                  <a:lnTo>
                    <a:pt x="5931" y="45"/>
                  </a:lnTo>
                  <a:cubicBezTo>
                    <a:pt x="5932" y="43"/>
                    <a:pt x="5965" y="43"/>
                    <a:pt x="5964" y="41"/>
                  </a:cubicBezTo>
                  <a:cubicBezTo>
                    <a:pt x="5993" y="40"/>
                    <a:pt x="6019" y="43"/>
                    <a:pt x="6048" y="41"/>
                  </a:cubicBezTo>
                  <a:cubicBezTo>
                    <a:pt x="6060" y="40"/>
                    <a:pt x="6039" y="37"/>
                    <a:pt x="6087" y="38"/>
                  </a:cubicBezTo>
                  <a:cubicBezTo>
                    <a:pt x="6124" y="41"/>
                    <a:pt x="6234" y="41"/>
                    <a:pt x="6276" y="40"/>
                  </a:cubicBezTo>
                  <a:lnTo>
                    <a:pt x="6312" y="39"/>
                  </a:lnTo>
                  <a:cubicBezTo>
                    <a:pt x="6309" y="38"/>
                    <a:pt x="6243" y="39"/>
                    <a:pt x="6266" y="38"/>
                  </a:cubicBezTo>
                  <a:lnTo>
                    <a:pt x="6322" y="37"/>
                  </a:lnTo>
                  <a:lnTo>
                    <a:pt x="6318" y="38"/>
                  </a:lnTo>
                  <a:cubicBezTo>
                    <a:pt x="6337" y="38"/>
                    <a:pt x="6356" y="37"/>
                    <a:pt x="6373" y="37"/>
                  </a:cubicBezTo>
                  <a:cubicBezTo>
                    <a:pt x="6355" y="38"/>
                    <a:pt x="6315" y="38"/>
                    <a:pt x="6323" y="40"/>
                  </a:cubicBezTo>
                  <a:cubicBezTo>
                    <a:pt x="6349" y="40"/>
                    <a:pt x="6353" y="41"/>
                    <a:pt x="6377" y="41"/>
                  </a:cubicBezTo>
                  <a:cubicBezTo>
                    <a:pt x="6372" y="41"/>
                    <a:pt x="6368" y="41"/>
                    <a:pt x="6368" y="41"/>
                  </a:cubicBezTo>
                  <a:cubicBezTo>
                    <a:pt x="6422" y="42"/>
                    <a:pt x="6420" y="39"/>
                    <a:pt x="6433" y="38"/>
                  </a:cubicBezTo>
                  <a:cubicBezTo>
                    <a:pt x="6487" y="36"/>
                    <a:pt x="6379" y="36"/>
                    <a:pt x="6386" y="33"/>
                  </a:cubicBezTo>
                  <a:lnTo>
                    <a:pt x="6543" y="32"/>
                  </a:lnTo>
                  <a:cubicBezTo>
                    <a:pt x="6529" y="33"/>
                    <a:pt x="6516" y="34"/>
                    <a:pt x="6521" y="35"/>
                  </a:cubicBezTo>
                  <a:cubicBezTo>
                    <a:pt x="6559" y="36"/>
                    <a:pt x="6522" y="36"/>
                    <a:pt x="6576" y="36"/>
                  </a:cubicBezTo>
                  <a:cubicBezTo>
                    <a:pt x="6572" y="33"/>
                    <a:pt x="6644" y="35"/>
                    <a:pt x="6682" y="33"/>
                  </a:cubicBezTo>
                  <a:cubicBezTo>
                    <a:pt x="6700" y="34"/>
                    <a:pt x="6704" y="34"/>
                    <a:pt x="6665" y="34"/>
                  </a:cubicBezTo>
                  <a:cubicBezTo>
                    <a:pt x="6669" y="36"/>
                    <a:pt x="6721" y="36"/>
                    <a:pt x="6740" y="36"/>
                  </a:cubicBezTo>
                  <a:lnTo>
                    <a:pt x="6781" y="35"/>
                  </a:lnTo>
                  <a:cubicBezTo>
                    <a:pt x="6765" y="34"/>
                    <a:pt x="6772" y="32"/>
                    <a:pt x="6806" y="32"/>
                  </a:cubicBezTo>
                  <a:lnTo>
                    <a:pt x="6808" y="31"/>
                  </a:lnTo>
                  <a:cubicBezTo>
                    <a:pt x="6752" y="31"/>
                    <a:pt x="6666" y="28"/>
                    <a:pt x="6631" y="30"/>
                  </a:cubicBezTo>
                  <a:lnTo>
                    <a:pt x="6641" y="29"/>
                  </a:lnTo>
                  <a:cubicBezTo>
                    <a:pt x="6577" y="28"/>
                    <a:pt x="6502" y="33"/>
                    <a:pt x="6472" y="29"/>
                  </a:cubicBezTo>
                  <a:cubicBezTo>
                    <a:pt x="6475" y="28"/>
                    <a:pt x="6459" y="29"/>
                    <a:pt x="6460" y="27"/>
                  </a:cubicBezTo>
                  <a:lnTo>
                    <a:pt x="6413" y="28"/>
                  </a:lnTo>
                  <a:lnTo>
                    <a:pt x="6423" y="27"/>
                  </a:lnTo>
                  <a:lnTo>
                    <a:pt x="6343" y="28"/>
                  </a:lnTo>
                  <a:lnTo>
                    <a:pt x="6345" y="27"/>
                  </a:lnTo>
                  <a:lnTo>
                    <a:pt x="6253" y="32"/>
                  </a:lnTo>
                  <a:cubicBezTo>
                    <a:pt x="6253" y="33"/>
                    <a:pt x="6255" y="33"/>
                    <a:pt x="6242" y="34"/>
                  </a:cubicBezTo>
                  <a:cubicBezTo>
                    <a:pt x="6230" y="34"/>
                    <a:pt x="6220" y="34"/>
                    <a:pt x="6211" y="34"/>
                  </a:cubicBezTo>
                  <a:cubicBezTo>
                    <a:pt x="6211" y="34"/>
                    <a:pt x="6211" y="34"/>
                    <a:pt x="6211" y="34"/>
                  </a:cubicBezTo>
                  <a:lnTo>
                    <a:pt x="6211" y="34"/>
                  </a:lnTo>
                  <a:cubicBezTo>
                    <a:pt x="6191" y="34"/>
                    <a:pt x="6178" y="32"/>
                    <a:pt x="6154" y="32"/>
                  </a:cubicBezTo>
                  <a:lnTo>
                    <a:pt x="6229" y="32"/>
                  </a:lnTo>
                  <a:cubicBezTo>
                    <a:pt x="6235" y="30"/>
                    <a:pt x="6228" y="29"/>
                    <a:pt x="6192" y="27"/>
                  </a:cubicBezTo>
                  <a:cubicBezTo>
                    <a:pt x="6207" y="27"/>
                    <a:pt x="6213" y="26"/>
                    <a:pt x="6195" y="26"/>
                  </a:cubicBezTo>
                  <a:cubicBezTo>
                    <a:pt x="6192" y="26"/>
                    <a:pt x="6146" y="27"/>
                    <a:pt x="6163" y="28"/>
                  </a:cubicBezTo>
                  <a:cubicBezTo>
                    <a:pt x="6092" y="29"/>
                    <a:pt x="5978" y="25"/>
                    <a:pt x="5870" y="28"/>
                  </a:cubicBezTo>
                  <a:cubicBezTo>
                    <a:pt x="5947" y="26"/>
                    <a:pt x="5808" y="25"/>
                    <a:pt x="5894" y="25"/>
                  </a:cubicBezTo>
                  <a:cubicBezTo>
                    <a:pt x="5834" y="22"/>
                    <a:pt x="5842" y="27"/>
                    <a:pt x="5781" y="27"/>
                  </a:cubicBezTo>
                  <a:cubicBezTo>
                    <a:pt x="5776" y="26"/>
                    <a:pt x="5814" y="27"/>
                    <a:pt x="5828" y="25"/>
                  </a:cubicBezTo>
                  <a:cubicBezTo>
                    <a:pt x="5727" y="24"/>
                    <a:pt x="5657" y="29"/>
                    <a:pt x="5558" y="29"/>
                  </a:cubicBezTo>
                  <a:lnTo>
                    <a:pt x="5554" y="27"/>
                  </a:lnTo>
                  <a:lnTo>
                    <a:pt x="5493" y="27"/>
                  </a:lnTo>
                  <a:close/>
                  <a:moveTo>
                    <a:pt x="7145" y="32"/>
                  </a:moveTo>
                  <a:lnTo>
                    <a:pt x="7145" y="32"/>
                  </a:lnTo>
                  <a:cubicBezTo>
                    <a:pt x="7151" y="32"/>
                    <a:pt x="7153" y="31"/>
                    <a:pt x="7153" y="31"/>
                  </a:cubicBezTo>
                  <a:cubicBezTo>
                    <a:pt x="7028" y="36"/>
                    <a:pt x="6926" y="37"/>
                    <a:pt x="6859" y="36"/>
                  </a:cubicBezTo>
                  <a:cubicBezTo>
                    <a:pt x="6872" y="38"/>
                    <a:pt x="6932" y="40"/>
                    <a:pt x="6961" y="41"/>
                  </a:cubicBezTo>
                  <a:lnTo>
                    <a:pt x="6936" y="43"/>
                  </a:lnTo>
                  <a:lnTo>
                    <a:pt x="6920" y="41"/>
                  </a:lnTo>
                  <a:lnTo>
                    <a:pt x="6876" y="43"/>
                  </a:lnTo>
                  <a:cubicBezTo>
                    <a:pt x="6888" y="44"/>
                    <a:pt x="6924" y="44"/>
                    <a:pt x="6947" y="45"/>
                  </a:cubicBezTo>
                  <a:lnTo>
                    <a:pt x="7046" y="41"/>
                  </a:lnTo>
                  <a:lnTo>
                    <a:pt x="6986" y="40"/>
                  </a:lnTo>
                  <a:cubicBezTo>
                    <a:pt x="7002" y="40"/>
                    <a:pt x="7082" y="40"/>
                    <a:pt x="7114" y="40"/>
                  </a:cubicBezTo>
                  <a:cubicBezTo>
                    <a:pt x="7115" y="38"/>
                    <a:pt x="7060" y="37"/>
                    <a:pt x="7053" y="39"/>
                  </a:cubicBezTo>
                  <a:cubicBezTo>
                    <a:pt x="7047" y="37"/>
                    <a:pt x="7110" y="38"/>
                    <a:pt x="7070" y="36"/>
                  </a:cubicBezTo>
                  <a:cubicBezTo>
                    <a:pt x="7117" y="34"/>
                    <a:pt x="7193" y="36"/>
                    <a:pt x="7228" y="37"/>
                  </a:cubicBezTo>
                  <a:lnTo>
                    <a:pt x="7234" y="39"/>
                  </a:lnTo>
                  <a:cubicBezTo>
                    <a:pt x="7272" y="41"/>
                    <a:pt x="7260" y="36"/>
                    <a:pt x="7305" y="38"/>
                  </a:cubicBezTo>
                  <a:cubicBezTo>
                    <a:pt x="7249" y="38"/>
                    <a:pt x="7315" y="41"/>
                    <a:pt x="7270" y="41"/>
                  </a:cubicBezTo>
                  <a:cubicBezTo>
                    <a:pt x="7284" y="42"/>
                    <a:pt x="7270" y="44"/>
                    <a:pt x="7315" y="44"/>
                  </a:cubicBezTo>
                  <a:cubicBezTo>
                    <a:pt x="7352" y="40"/>
                    <a:pt x="7362" y="46"/>
                    <a:pt x="7398" y="43"/>
                  </a:cubicBezTo>
                  <a:cubicBezTo>
                    <a:pt x="7421" y="44"/>
                    <a:pt x="7372" y="45"/>
                    <a:pt x="7418" y="46"/>
                  </a:cubicBezTo>
                  <a:cubicBezTo>
                    <a:pt x="7472" y="44"/>
                    <a:pt x="7469" y="43"/>
                    <a:pt x="7472" y="40"/>
                  </a:cubicBezTo>
                  <a:cubicBezTo>
                    <a:pt x="7422" y="39"/>
                    <a:pt x="7416" y="43"/>
                    <a:pt x="7375" y="42"/>
                  </a:cubicBezTo>
                  <a:lnTo>
                    <a:pt x="7456" y="38"/>
                  </a:lnTo>
                  <a:cubicBezTo>
                    <a:pt x="7441" y="38"/>
                    <a:pt x="7430" y="38"/>
                    <a:pt x="7421" y="38"/>
                  </a:cubicBezTo>
                  <a:cubicBezTo>
                    <a:pt x="7437" y="38"/>
                    <a:pt x="7451" y="37"/>
                    <a:pt x="7463" y="36"/>
                  </a:cubicBezTo>
                  <a:lnTo>
                    <a:pt x="7482" y="35"/>
                  </a:lnTo>
                  <a:cubicBezTo>
                    <a:pt x="7436" y="35"/>
                    <a:pt x="7395" y="35"/>
                    <a:pt x="7388" y="34"/>
                  </a:cubicBezTo>
                  <a:lnTo>
                    <a:pt x="7394" y="32"/>
                  </a:lnTo>
                  <a:cubicBezTo>
                    <a:pt x="7378" y="31"/>
                    <a:pt x="7352" y="32"/>
                    <a:pt x="7339" y="33"/>
                  </a:cubicBezTo>
                  <a:cubicBezTo>
                    <a:pt x="7299" y="33"/>
                    <a:pt x="7258" y="34"/>
                    <a:pt x="7249" y="33"/>
                  </a:cubicBezTo>
                  <a:lnTo>
                    <a:pt x="7264" y="32"/>
                  </a:lnTo>
                  <a:lnTo>
                    <a:pt x="7145" y="32"/>
                  </a:lnTo>
                  <a:close/>
                  <a:moveTo>
                    <a:pt x="7784" y="39"/>
                  </a:moveTo>
                  <a:lnTo>
                    <a:pt x="7784" y="39"/>
                  </a:lnTo>
                  <a:lnTo>
                    <a:pt x="7795" y="40"/>
                  </a:lnTo>
                  <a:lnTo>
                    <a:pt x="7764" y="41"/>
                  </a:lnTo>
                  <a:cubicBezTo>
                    <a:pt x="7709" y="41"/>
                    <a:pt x="7664" y="37"/>
                    <a:pt x="7614" y="40"/>
                  </a:cubicBezTo>
                  <a:cubicBezTo>
                    <a:pt x="7591" y="39"/>
                    <a:pt x="7578" y="37"/>
                    <a:pt x="7566" y="36"/>
                  </a:cubicBezTo>
                  <a:lnTo>
                    <a:pt x="7597" y="36"/>
                  </a:lnTo>
                  <a:cubicBezTo>
                    <a:pt x="7737" y="32"/>
                    <a:pt x="7670" y="41"/>
                    <a:pt x="7784" y="39"/>
                  </a:cubicBezTo>
                  <a:close/>
                  <a:moveTo>
                    <a:pt x="4385" y="43"/>
                  </a:moveTo>
                  <a:lnTo>
                    <a:pt x="4385" y="43"/>
                  </a:lnTo>
                  <a:cubicBezTo>
                    <a:pt x="4401" y="40"/>
                    <a:pt x="4455" y="40"/>
                    <a:pt x="4458" y="38"/>
                  </a:cubicBezTo>
                  <a:cubicBezTo>
                    <a:pt x="4462" y="37"/>
                    <a:pt x="4450" y="37"/>
                    <a:pt x="4437" y="37"/>
                  </a:cubicBezTo>
                  <a:lnTo>
                    <a:pt x="4392" y="36"/>
                  </a:lnTo>
                  <a:cubicBezTo>
                    <a:pt x="4391" y="37"/>
                    <a:pt x="4388" y="37"/>
                    <a:pt x="4383" y="37"/>
                  </a:cubicBezTo>
                  <a:cubicBezTo>
                    <a:pt x="4399" y="38"/>
                    <a:pt x="4409" y="38"/>
                    <a:pt x="4403" y="40"/>
                  </a:cubicBezTo>
                  <a:cubicBezTo>
                    <a:pt x="4362" y="37"/>
                    <a:pt x="4366" y="42"/>
                    <a:pt x="4322" y="42"/>
                  </a:cubicBezTo>
                  <a:cubicBezTo>
                    <a:pt x="4308" y="43"/>
                    <a:pt x="4371" y="43"/>
                    <a:pt x="4385" y="43"/>
                  </a:cubicBezTo>
                  <a:close/>
                  <a:moveTo>
                    <a:pt x="4129" y="37"/>
                  </a:moveTo>
                  <a:lnTo>
                    <a:pt x="4129" y="37"/>
                  </a:lnTo>
                  <a:lnTo>
                    <a:pt x="4138" y="35"/>
                  </a:lnTo>
                  <a:lnTo>
                    <a:pt x="4112" y="35"/>
                  </a:lnTo>
                  <a:cubicBezTo>
                    <a:pt x="4115" y="36"/>
                    <a:pt x="4118" y="37"/>
                    <a:pt x="4129" y="37"/>
                  </a:cubicBezTo>
                  <a:close/>
                  <a:moveTo>
                    <a:pt x="4049" y="35"/>
                  </a:moveTo>
                  <a:lnTo>
                    <a:pt x="4049" y="35"/>
                  </a:lnTo>
                  <a:lnTo>
                    <a:pt x="4053" y="35"/>
                  </a:lnTo>
                  <a:lnTo>
                    <a:pt x="4025" y="34"/>
                  </a:lnTo>
                  <a:cubicBezTo>
                    <a:pt x="4029" y="35"/>
                    <a:pt x="4036" y="35"/>
                    <a:pt x="4049" y="35"/>
                  </a:cubicBezTo>
                  <a:close/>
                  <a:moveTo>
                    <a:pt x="4812" y="35"/>
                  </a:moveTo>
                  <a:lnTo>
                    <a:pt x="4812" y="35"/>
                  </a:lnTo>
                  <a:cubicBezTo>
                    <a:pt x="4808" y="35"/>
                    <a:pt x="4804" y="35"/>
                    <a:pt x="4802" y="35"/>
                  </a:cubicBezTo>
                  <a:lnTo>
                    <a:pt x="4812" y="35"/>
                  </a:lnTo>
                  <a:close/>
                  <a:moveTo>
                    <a:pt x="4778" y="37"/>
                  </a:moveTo>
                  <a:lnTo>
                    <a:pt x="4778" y="37"/>
                  </a:lnTo>
                  <a:cubicBezTo>
                    <a:pt x="4817" y="38"/>
                    <a:pt x="4808" y="37"/>
                    <a:pt x="4814" y="36"/>
                  </a:cubicBezTo>
                  <a:lnTo>
                    <a:pt x="4773" y="36"/>
                  </a:lnTo>
                  <a:cubicBezTo>
                    <a:pt x="4778" y="36"/>
                    <a:pt x="4781" y="37"/>
                    <a:pt x="4778" y="37"/>
                  </a:cubicBezTo>
                  <a:close/>
                  <a:moveTo>
                    <a:pt x="4729" y="29"/>
                  </a:moveTo>
                  <a:lnTo>
                    <a:pt x="4729" y="29"/>
                  </a:lnTo>
                  <a:lnTo>
                    <a:pt x="4523" y="28"/>
                  </a:lnTo>
                  <a:cubicBezTo>
                    <a:pt x="4643" y="33"/>
                    <a:pt x="4728" y="36"/>
                    <a:pt x="4527" y="37"/>
                  </a:cubicBezTo>
                  <a:lnTo>
                    <a:pt x="4514" y="37"/>
                  </a:lnTo>
                  <a:cubicBezTo>
                    <a:pt x="4540" y="38"/>
                    <a:pt x="4586" y="38"/>
                    <a:pt x="4628" y="37"/>
                  </a:cubicBezTo>
                  <a:cubicBezTo>
                    <a:pt x="4662" y="35"/>
                    <a:pt x="4773" y="29"/>
                    <a:pt x="4772" y="28"/>
                  </a:cubicBezTo>
                  <a:cubicBezTo>
                    <a:pt x="4760" y="27"/>
                    <a:pt x="4742" y="28"/>
                    <a:pt x="4720" y="28"/>
                  </a:cubicBezTo>
                  <a:lnTo>
                    <a:pt x="4729" y="29"/>
                  </a:lnTo>
                  <a:close/>
                  <a:moveTo>
                    <a:pt x="348" y="40"/>
                  </a:moveTo>
                  <a:lnTo>
                    <a:pt x="348" y="40"/>
                  </a:lnTo>
                  <a:cubicBezTo>
                    <a:pt x="352" y="40"/>
                    <a:pt x="354" y="40"/>
                    <a:pt x="356" y="40"/>
                  </a:cubicBezTo>
                  <a:cubicBezTo>
                    <a:pt x="354" y="40"/>
                    <a:pt x="356" y="40"/>
                    <a:pt x="348" y="40"/>
                  </a:cubicBezTo>
                  <a:close/>
                  <a:moveTo>
                    <a:pt x="3713" y="39"/>
                  </a:moveTo>
                  <a:lnTo>
                    <a:pt x="3713" y="39"/>
                  </a:lnTo>
                  <a:lnTo>
                    <a:pt x="3699" y="40"/>
                  </a:lnTo>
                  <a:lnTo>
                    <a:pt x="3706" y="39"/>
                  </a:lnTo>
                  <a:lnTo>
                    <a:pt x="3671" y="39"/>
                  </a:lnTo>
                  <a:lnTo>
                    <a:pt x="3656" y="39"/>
                  </a:lnTo>
                  <a:cubicBezTo>
                    <a:pt x="3658" y="39"/>
                    <a:pt x="3660" y="39"/>
                    <a:pt x="3661" y="39"/>
                  </a:cubicBezTo>
                  <a:lnTo>
                    <a:pt x="3650" y="38"/>
                  </a:lnTo>
                  <a:cubicBezTo>
                    <a:pt x="3622" y="40"/>
                    <a:pt x="3552" y="42"/>
                    <a:pt x="3532" y="43"/>
                  </a:cubicBezTo>
                  <a:cubicBezTo>
                    <a:pt x="3505" y="44"/>
                    <a:pt x="3473" y="44"/>
                    <a:pt x="3452" y="44"/>
                  </a:cubicBezTo>
                  <a:cubicBezTo>
                    <a:pt x="3471" y="44"/>
                    <a:pt x="3496" y="44"/>
                    <a:pt x="3489" y="43"/>
                  </a:cubicBezTo>
                  <a:cubicBezTo>
                    <a:pt x="3450" y="42"/>
                    <a:pt x="3431" y="39"/>
                    <a:pt x="3365" y="41"/>
                  </a:cubicBezTo>
                  <a:lnTo>
                    <a:pt x="3404" y="41"/>
                  </a:lnTo>
                  <a:lnTo>
                    <a:pt x="3316" y="45"/>
                  </a:lnTo>
                  <a:cubicBezTo>
                    <a:pt x="3286" y="44"/>
                    <a:pt x="3360" y="43"/>
                    <a:pt x="3372" y="42"/>
                  </a:cubicBezTo>
                  <a:cubicBezTo>
                    <a:pt x="3304" y="44"/>
                    <a:pt x="3247" y="39"/>
                    <a:pt x="3216" y="42"/>
                  </a:cubicBezTo>
                  <a:cubicBezTo>
                    <a:pt x="3211" y="40"/>
                    <a:pt x="3204" y="37"/>
                    <a:pt x="3159" y="37"/>
                  </a:cubicBezTo>
                  <a:cubicBezTo>
                    <a:pt x="3191" y="40"/>
                    <a:pt x="3132" y="39"/>
                    <a:pt x="3159" y="41"/>
                  </a:cubicBezTo>
                  <a:cubicBezTo>
                    <a:pt x="3143" y="42"/>
                    <a:pt x="3109" y="41"/>
                    <a:pt x="3106" y="42"/>
                  </a:cubicBezTo>
                  <a:lnTo>
                    <a:pt x="3110" y="41"/>
                  </a:lnTo>
                  <a:cubicBezTo>
                    <a:pt x="3034" y="38"/>
                    <a:pt x="3009" y="43"/>
                    <a:pt x="2976" y="45"/>
                  </a:cubicBezTo>
                  <a:cubicBezTo>
                    <a:pt x="2885" y="46"/>
                    <a:pt x="2843" y="45"/>
                    <a:pt x="2768" y="45"/>
                  </a:cubicBezTo>
                  <a:cubicBezTo>
                    <a:pt x="2765" y="44"/>
                    <a:pt x="2745" y="40"/>
                    <a:pt x="2715" y="40"/>
                  </a:cubicBezTo>
                  <a:cubicBezTo>
                    <a:pt x="2701" y="42"/>
                    <a:pt x="2633" y="43"/>
                    <a:pt x="2626" y="45"/>
                  </a:cubicBezTo>
                  <a:cubicBezTo>
                    <a:pt x="2680" y="46"/>
                    <a:pt x="2670" y="43"/>
                    <a:pt x="2702" y="43"/>
                  </a:cubicBezTo>
                  <a:cubicBezTo>
                    <a:pt x="2729" y="45"/>
                    <a:pt x="2705" y="45"/>
                    <a:pt x="2741" y="46"/>
                  </a:cubicBezTo>
                  <a:cubicBezTo>
                    <a:pt x="2712" y="46"/>
                    <a:pt x="2608" y="48"/>
                    <a:pt x="2576" y="46"/>
                  </a:cubicBezTo>
                  <a:lnTo>
                    <a:pt x="2587" y="45"/>
                  </a:lnTo>
                  <a:cubicBezTo>
                    <a:pt x="2536" y="44"/>
                    <a:pt x="2526" y="39"/>
                    <a:pt x="2441" y="42"/>
                  </a:cubicBezTo>
                  <a:lnTo>
                    <a:pt x="2400" y="43"/>
                  </a:lnTo>
                  <a:cubicBezTo>
                    <a:pt x="2402" y="43"/>
                    <a:pt x="2402" y="43"/>
                    <a:pt x="2403" y="43"/>
                  </a:cubicBezTo>
                  <a:cubicBezTo>
                    <a:pt x="2336" y="43"/>
                    <a:pt x="2354" y="40"/>
                    <a:pt x="2280" y="42"/>
                  </a:cubicBezTo>
                  <a:cubicBezTo>
                    <a:pt x="2286" y="42"/>
                    <a:pt x="2283" y="42"/>
                    <a:pt x="2288" y="42"/>
                  </a:cubicBezTo>
                  <a:cubicBezTo>
                    <a:pt x="2246" y="40"/>
                    <a:pt x="2204" y="43"/>
                    <a:pt x="2172" y="44"/>
                  </a:cubicBezTo>
                  <a:cubicBezTo>
                    <a:pt x="2153" y="42"/>
                    <a:pt x="2177" y="42"/>
                    <a:pt x="2189" y="40"/>
                  </a:cubicBezTo>
                  <a:cubicBezTo>
                    <a:pt x="2115" y="40"/>
                    <a:pt x="2035" y="43"/>
                    <a:pt x="1989" y="45"/>
                  </a:cubicBezTo>
                  <a:lnTo>
                    <a:pt x="1941" y="44"/>
                  </a:lnTo>
                  <a:cubicBezTo>
                    <a:pt x="1969" y="43"/>
                    <a:pt x="2004" y="41"/>
                    <a:pt x="1995" y="40"/>
                  </a:cubicBezTo>
                  <a:cubicBezTo>
                    <a:pt x="1969" y="41"/>
                    <a:pt x="1974" y="42"/>
                    <a:pt x="1937" y="41"/>
                  </a:cubicBezTo>
                  <a:cubicBezTo>
                    <a:pt x="1943" y="40"/>
                    <a:pt x="1959" y="39"/>
                    <a:pt x="1976" y="37"/>
                  </a:cubicBezTo>
                  <a:cubicBezTo>
                    <a:pt x="1900" y="35"/>
                    <a:pt x="1959" y="42"/>
                    <a:pt x="1905" y="38"/>
                  </a:cubicBezTo>
                  <a:cubicBezTo>
                    <a:pt x="1881" y="38"/>
                    <a:pt x="1867" y="40"/>
                    <a:pt x="1865" y="41"/>
                  </a:cubicBezTo>
                  <a:lnTo>
                    <a:pt x="1821" y="39"/>
                  </a:lnTo>
                  <a:cubicBezTo>
                    <a:pt x="1816" y="41"/>
                    <a:pt x="1762" y="41"/>
                    <a:pt x="1727" y="42"/>
                  </a:cubicBezTo>
                  <a:cubicBezTo>
                    <a:pt x="1722" y="42"/>
                    <a:pt x="1755" y="44"/>
                    <a:pt x="1769" y="43"/>
                  </a:cubicBezTo>
                  <a:cubicBezTo>
                    <a:pt x="1766" y="44"/>
                    <a:pt x="1728" y="45"/>
                    <a:pt x="1704" y="45"/>
                  </a:cubicBezTo>
                  <a:cubicBezTo>
                    <a:pt x="1695" y="41"/>
                    <a:pt x="1546" y="46"/>
                    <a:pt x="1574" y="41"/>
                  </a:cubicBezTo>
                  <a:cubicBezTo>
                    <a:pt x="1466" y="42"/>
                    <a:pt x="1313" y="43"/>
                    <a:pt x="1241" y="44"/>
                  </a:cubicBezTo>
                  <a:cubicBezTo>
                    <a:pt x="1218" y="43"/>
                    <a:pt x="1170" y="43"/>
                    <a:pt x="1198" y="41"/>
                  </a:cubicBezTo>
                  <a:cubicBezTo>
                    <a:pt x="1111" y="41"/>
                    <a:pt x="1066" y="45"/>
                    <a:pt x="979" y="44"/>
                  </a:cubicBezTo>
                  <a:cubicBezTo>
                    <a:pt x="972" y="44"/>
                    <a:pt x="1018" y="44"/>
                    <a:pt x="1015" y="43"/>
                  </a:cubicBezTo>
                  <a:cubicBezTo>
                    <a:pt x="958" y="44"/>
                    <a:pt x="912" y="41"/>
                    <a:pt x="824" y="42"/>
                  </a:cubicBezTo>
                  <a:cubicBezTo>
                    <a:pt x="839" y="42"/>
                    <a:pt x="843" y="41"/>
                    <a:pt x="845" y="41"/>
                  </a:cubicBezTo>
                  <a:cubicBezTo>
                    <a:pt x="847" y="41"/>
                    <a:pt x="809" y="42"/>
                    <a:pt x="786" y="43"/>
                  </a:cubicBezTo>
                  <a:cubicBezTo>
                    <a:pt x="773" y="42"/>
                    <a:pt x="803" y="42"/>
                    <a:pt x="796" y="42"/>
                  </a:cubicBezTo>
                  <a:cubicBezTo>
                    <a:pt x="626" y="40"/>
                    <a:pt x="496" y="45"/>
                    <a:pt x="327" y="44"/>
                  </a:cubicBezTo>
                  <a:cubicBezTo>
                    <a:pt x="376" y="44"/>
                    <a:pt x="394" y="42"/>
                    <a:pt x="394" y="41"/>
                  </a:cubicBezTo>
                  <a:lnTo>
                    <a:pt x="347" y="41"/>
                  </a:lnTo>
                  <a:cubicBezTo>
                    <a:pt x="329" y="42"/>
                    <a:pt x="293" y="42"/>
                    <a:pt x="263" y="43"/>
                  </a:cubicBezTo>
                  <a:cubicBezTo>
                    <a:pt x="260" y="42"/>
                    <a:pt x="245" y="42"/>
                    <a:pt x="260" y="41"/>
                  </a:cubicBezTo>
                  <a:cubicBezTo>
                    <a:pt x="167" y="38"/>
                    <a:pt x="114" y="45"/>
                    <a:pt x="0" y="44"/>
                  </a:cubicBezTo>
                  <a:lnTo>
                    <a:pt x="138" y="39"/>
                  </a:lnTo>
                  <a:lnTo>
                    <a:pt x="104" y="37"/>
                  </a:lnTo>
                  <a:lnTo>
                    <a:pt x="165" y="35"/>
                  </a:lnTo>
                  <a:cubicBezTo>
                    <a:pt x="129" y="33"/>
                    <a:pt x="97" y="36"/>
                    <a:pt x="92" y="34"/>
                  </a:cubicBezTo>
                  <a:cubicBezTo>
                    <a:pt x="100" y="34"/>
                    <a:pt x="119" y="34"/>
                    <a:pt x="119" y="33"/>
                  </a:cubicBezTo>
                  <a:cubicBezTo>
                    <a:pt x="84" y="32"/>
                    <a:pt x="82" y="34"/>
                    <a:pt x="55" y="34"/>
                  </a:cubicBezTo>
                  <a:cubicBezTo>
                    <a:pt x="125" y="30"/>
                    <a:pt x="260" y="31"/>
                    <a:pt x="333" y="30"/>
                  </a:cubicBezTo>
                  <a:cubicBezTo>
                    <a:pt x="345" y="30"/>
                    <a:pt x="324" y="31"/>
                    <a:pt x="322" y="31"/>
                  </a:cubicBezTo>
                  <a:cubicBezTo>
                    <a:pt x="351" y="31"/>
                    <a:pt x="369" y="32"/>
                    <a:pt x="407" y="32"/>
                  </a:cubicBezTo>
                  <a:cubicBezTo>
                    <a:pt x="430" y="30"/>
                    <a:pt x="389" y="30"/>
                    <a:pt x="371" y="30"/>
                  </a:cubicBezTo>
                  <a:cubicBezTo>
                    <a:pt x="373" y="29"/>
                    <a:pt x="382" y="29"/>
                    <a:pt x="403" y="29"/>
                  </a:cubicBezTo>
                  <a:cubicBezTo>
                    <a:pt x="408" y="31"/>
                    <a:pt x="516" y="30"/>
                    <a:pt x="543" y="32"/>
                  </a:cubicBezTo>
                  <a:cubicBezTo>
                    <a:pt x="653" y="32"/>
                    <a:pt x="525" y="27"/>
                    <a:pt x="633" y="28"/>
                  </a:cubicBezTo>
                  <a:lnTo>
                    <a:pt x="665" y="30"/>
                  </a:lnTo>
                  <a:cubicBezTo>
                    <a:pt x="727" y="29"/>
                    <a:pt x="808" y="27"/>
                    <a:pt x="878" y="28"/>
                  </a:cubicBezTo>
                  <a:lnTo>
                    <a:pt x="864" y="28"/>
                  </a:lnTo>
                  <a:cubicBezTo>
                    <a:pt x="854" y="29"/>
                    <a:pt x="870" y="29"/>
                    <a:pt x="877" y="30"/>
                  </a:cubicBezTo>
                  <a:cubicBezTo>
                    <a:pt x="931" y="31"/>
                    <a:pt x="979" y="28"/>
                    <a:pt x="1011" y="30"/>
                  </a:cubicBezTo>
                  <a:cubicBezTo>
                    <a:pt x="1072" y="28"/>
                    <a:pt x="1173" y="26"/>
                    <a:pt x="1243" y="25"/>
                  </a:cubicBezTo>
                  <a:cubicBezTo>
                    <a:pt x="1262" y="28"/>
                    <a:pt x="1152" y="28"/>
                    <a:pt x="1123" y="30"/>
                  </a:cubicBezTo>
                  <a:lnTo>
                    <a:pt x="1187" y="30"/>
                  </a:lnTo>
                  <a:cubicBezTo>
                    <a:pt x="1147" y="30"/>
                    <a:pt x="1132" y="31"/>
                    <a:pt x="1108" y="32"/>
                  </a:cubicBezTo>
                  <a:cubicBezTo>
                    <a:pt x="1164" y="33"/>
                    <a:pt x="1182" y="30"/>
                    <a:pt x="1235" y="30"/>
                  </a:cubicBezTo>
                  <a:cubicBezTo>
                    <a:pt x="1231" y="30"/>
                    <a:pt x="1238" y="31"/>
                    <a:pt x="1262" y="31"/>
                  </a:cubicBezTo>
                  <a:lnTo>
                    <a:pt x="1269" y="29"/>
                  </a:lnTo>
                  <a:cubicBezTo>
                    <a:pt x="1269" y="29"/>
                    <a:pt x="1272" y="29"/>
                    <a:pt x="1280" y="29"/>
                  </a:cubicBezTo>
                  <a:lnTo>
                    <a:pt x="1373" y="28"/>
                  </a:lnTo>
                  <a:cubicBezTo>
                    <a:pt x="1353" y="27"/>
                    <a:pt x="1352" y="26"/>
                    <a:pt x="1328" y="26"/>
                  </a:cubicBezTo>
                  <a:cubicBezTo>
                    <a:pt x="1337" y="27"/>
                    <a:pt x="1316" y="27"/>
                    <a:pt x="1292" y="27"/>
                  </a:cubicBezTo>
                  <a:cubicBezTo>
                    <a:pt x="1313" y="26"/>
                    <a:pt x="1269" y="26"/>
                    <a:pt x="1269" y="25"/>
                  </a:cubicBezTo>
                  <a:cubicBezTo>
                    <a:pt x="1318" y="25"/>
                    <a:pt x="1377" y="25"/>
                    <a:pt x="1409" y="24"/>
                  </a:cubicBezTo>
                  <a:lnTo>
                    <a:pt x="1419" y="26"/>
                  </a:lnTo>
                  <a:lnTo>
                    <a:pt x="1546" y="26"/>
                  </a:lnTo>
                  <a:lnTo>
                    <a:pt x="1536" y="27"/>
                  </a:lnTo>
                  <a:cubicBezTo>
                    <a:pt x="1591" y="27"/>
                    <a:pt x="1646" y="26"/>
                    <a:pt x="1695" y="28"/>
                  </a:cubicBezTo>
                  <a:cubicBezTo>
                    <a:pt x="1745" y="26"/>
                    <a:pt x="1807" y="24"/>
                    <a:pt x="1848" y="22"/>
                  </a:cubicBezTo>
                  <a:cubicBezTo>
                    <a:pt x="1869" y="20"/>
                    <a:pt x="1993" y="25"/>
                    <a:pt x="2049" y="21"/>
                  </a:cubicBezTo>
                  <a:cubicBezTo>
                    <a:pt x="2052" y="22"/>
                    <a:pt x="2010" y="23"/>
                    <a:pt x="1991" y="24"/>
                  </a:cubicBezTo>
                  <a:cubicBezTo>
                    <a:pt x="2028" y="24"/>
                    <a:pt x="2058" y="22"/>
                    <a:pt x="2070" y="24"/>
                  </a:cubicBezTo>
                  <a:cubicBezTo>
                    <a:pt x="1986" y="23"/>
                    <a:pt x="2074" y="26"/>
                    <a:pt x="2037" y="27"/>
                  </a:cubicBezTo>
                  <a:cubicBezTo>
                    <a:pt x="2076" y="27"/>
                    <a:pt x="2117" y="26"/>
                    <a:pt x="2136" y="25"/>
                  </a:cubicBezTo>
                  <a:cubicBezTo>
                    <a:pt x="2073" y="25"/>
                    <a:pt x="2158" y="22"/>
                    <a:pt x="2094" y="23"/>
                  </a:cubicBezTo>
                  <a:cubicBezTo>
                    <a:pt x="2144" y="21"/>
                    <a:pt x="2211" y="20"/>
                    <a:pt x="2270" y="21"/>
                  </a:cubicBezTo>
                  <a:cubicBezTo>
                    <a:pt x="2270" y="22"/>
                    <a:pt x="2277" y="22"/>
                    <a:pt x="2299" y="23"/>
                  </a:cubicBezTo>
                  <a:lnTo>
                    <a:pt x="2317" y="21"/>
                  </a:lnTo>
                  <a:cubicBezTo>
                    <a:pt x="2344" y="21"/>
                    <a:pt x="2263" y="23"/>
                    <a:pt x="2319" y="23"/>
                  </a:cubicBezTo>
                  <a:cubicBezTo>
                    <a:pt x="2376" y="21"/>
                    <a:pt x="2491" y="25"/>
                    <a:pt x="2516" y="20"/>
                  </a:cubicBezTo>
                  <a:cubicBezTo>
                    <a:pt x="2560" y="22"/>
                    <a:pt x="2433" y="22"/>
                    <a:pt x="2499" y="24"/>
                  </a:cubicBezTo>
                  <a:cubicBezTo>
                    <a:pt x="2461" y="26"/>
                    <a:pt x="2408" y="24"/>
                    <a:pt x="2396" y="26"/>
                  </a:cubicBezTo>
                  <a:cubicBezTo>
                    <a:pt x="2433" y="26"/>
                    <a:pt x="2409" y="28"/>
                    <a:pt x="2433" y="28"/>
                  </a:cubicBezTo>
                  <a:lnTo>
                    <a:pt x="2475" y="27"/>
                  </a:lnTo>
                  <a:lnTo>
                    <a:pt x="2466" y="27"/>
                  </a:lnTo>
                  <a:cubicBezTo>
                    <a:pt x="2536" y="24"/>
                    <a:pt x="2647" y="25"/>
                    <a:pt x="2737" y="25"/>
                  </a:cubicBezTo>
                  <a:cubicBezTo>
                    <a:pt x="2812" y="22"/>
                    <a:pt x="2865" y="19"/>
                    <a:pt x="2956" y="19"/>
                  </a:cubicBezTo>
                  <a:cubicBezTo>
                    <a:pt x="2929" y="20"/>
                    <a:pt x="3031" y="20"/>
                    <a:pt x="2974" y="23"/>
                  </a:cubicBezTo>
                  <a:cubicBezTo>
                    <a:pt x="3016" y="24"/>
                    <a:pt x="3058" y="22"/>
                    <a:pt x="3058" y="21"/>
                  </a:cubicBezTo>
                  <a:cubicBezTo>
                    <a:pt x="3021" y="21"/>
                    <a:pt x="3045" y="21"/>
                    <a:pt x="3014" y="21"/>
                  </a:cubicBezTo>
                  <a:cubicBezTo>
                    <a:pt x="3035" y="19"/>
                    <a:pt x="3084" y="19"/>
                    <a:pt x="3104" y="20"/>
                  </a:cubicBezTo>
                  <a:cubicBezTo>
                    <a:pt x="3094" y="20"/>
                    <a:pt x="3098" y="20"/>
                    <a:pt x="3096" y="21"/>
                  </a:cubicBezTo>
                  <a:cubicBezTo>
                    <a:pt x="3140" y="21"/>
                    <a:pt x="3117" y="19"/>
                    <a:pt x="3149" y="19"/>
                  </a:cubicBezTo>
                  <a:cubicBezTo>
                    <a:pt x="3159" y="20"/>
                    <a:pt x="3220" y="19"/>
                    <a:pt x="3249" y="20"/>
                  </a:cubicBezTo>
                  <a:lnTo>
                    <a:pt x="3291" y="17"/>
                  </a:lnTo>
                  <a:cubicBezTo>
                    <a:pt x="3268" y="19"/>
                    <a:pt x="3332" y="18"/>
                    <a:pt x="3338" y="19"/>
                  </a:cubicBezTo>
                  <a:cubicBezTo>
                    <a:pt x="3369" y="18"/>
                    <a:pt x="3394" y="16"/>
                    <a:pt x="3440" y="16"/>
                  </a:cubicBezTo>
                  <a:cubicBezTo>
                    <a:pt x="3421" y="17"/>
                    <a:pt x="3483" y="17"/>
                    <a:pt x="3483" y="19"/>
                  </a:cubicBezTo>
                  <a:cubicBezTo>
                    <a:pt x="3562" y="21"/>
                    <a:pt x="3614" y="14"/>
                    <a:pt x="3689" y="17"/>
                  </a:cubicBezTo>
                  <a:cubicBezTo>
                    <a:pt x="3687" y="17"/>
                    <a:pt x="3672" y="18"/>
                    <a:pt x="3694" y="19"/>
                  </a:cubicBezTo>
                  <a:cubicBezTo>
                    <a:pt x="3711" y="18"/>
                    <a:pt x="3741" y="18"/>
                    <a:pt x="3760" y="18"/>
                  </a:cubicBezTo>
                  <a:lnTo>
                    <a:pt x="3759" y="18"/>
                  </a:lnTo>
                  <a:lnTo>
                    <a:pt x="3760" y="18"/>
                  </a:lnTo>
                  <a:cubicBezTo>
                    <a:pt x="3769" y="18"/>
                    <a:pt x="3775" y="18"/>
                    <a:pt x="3775" y="17"/>
                  </a:cubicBezTo>
                  <a:cubicBezTo>
                    <a:pt x="3807" y="15"/>
                    <a:pt x="3823" y="14"/>
                    <a:pt x="3885" y="12"/>
                  </a:cubicBezTo>
                  <a:cubicBezTo>
                    <a:pt x="3881" y="10"/>
                    <a:pt x="3828" y="11"/>
                    <a:pt x="3805" y="12"/>
                  </a:cubicBezTo>
                  <a:lnTo>
                    <a:pt x="3786" y="14"/>
                  </a:lnTo>
                  <a:cubicBezTo>
                    <a:pt x="3767" y="11"/>
                    <a:pt x="3730" y="14"/>
                    <a:pt x="3715" y="13"/>
                  </a:cubicBezTo>
                  <a:cubicBezTo>
                    <a:pt x="3753" y="10"/>
                    <a:pt x="3860" y="11"/>
                    <a:pt x="3924" y="8"/>
                  </a:cubicBezTo>
                  <a:cubicBezTo>
                    <a:pt x="3885" y="6"/>
                    <a:pt x="3800" y="5"/>
                    <a:pt x="3725" y="6"/>
                  </a:cubicBezTo>
                  <a:lnTo>
                    <a:pt x="3758" y="7"/>
                  </a:lnTo>
                  <a:lnTo>
                    <a:pt x="3719" y="7"/>
                  </a:lnTo>
                  <a:lnTo>
                    <a:pt x="3757" y="9"/>
                  </a:lnTo>
                  <a:lnTo>
                    <a:pt x="3654" y="9"/>
                  </a:lnTo>
                  <a:cubicBezTo>
                    <a:pt x="3693" y="9"/>
                    <a:pt x="3709" y="12"/>
                    <a:pt x="3687" y="11"/>
                  </a:cubicBezTo>
                  <a:cubicBezTo>
                    <a:pt x="3643" y="10"/>
                    <a:pt x="3641" y="13"/>
                    <a:pt x="3608" y="13"/>
                  </a:cubicBezTo>
                  <a:cubicBezTo>
                    <a:pt x="3626" y="13"/>
                    <a:pt x="3650" y="13"/>
                    <a:pt x="3635" y="14"/>
                  </a:cubicBezTo>
                  <a:cubicBezTo>
                    <a:pt x="3569" y="12"/>
                    <a:pt x="3551" y="13"/>
                    <a:pt x="3492" y="11"/>
                  </a:cubicBezTo>
                  <a:cubicBezTo>
                    <a:pt x="3499" y="14"/>
                    <a:pt x="3417" y="11"/>
                    <a:pt x="3408" y="14"/>
                  </a:cubicBezTo>
                  <a:lnTo>
                    <a:pt x="3436" y="14"/>
                  </a:lnTo>
                  <a:lnTo>
                    <a:pt x="3377" y="16"/>
                  </a:lnTo>
                  <a:cubicBezTo>
                    <a:pt x="3323" y="14"/>
                    <a:pt x="3425" y="14"/>
                    <a:pt x="3343" y="12"/>
                  </a:cubicBezTo>
                  <a:cubicBezTo>
                    <a:pt x="3266" y="12"/>
                    <a:pt x="3268" y="15"/>
                    <a:pt x="3208" y="15"/>
                  </a:cubicBezTo>
                  <a:cubicBezTo>
                    <a:pt x="3228" y="14"/>
                    <a:pt x="3276" y="12"/>
                    <a:pt x="3324" y="12"/>
                  </a:cubicBezTo>
                  <a:lnTo>
                    <a:pt x="3295" y="11"/>
                  </a:lnTo>
                  <a:cubicBezTo>
                    <a:pt x="3310" y="10"/>
                    <a:pt x="3377" y="10"/>
                    <a:pt x="3410" y="10"/>
                  </a:cubicBezTo>
                  <a:cubicBezTo>
                    <a:pt x="3355" y="12"/>
                    <a:pt x="3436" y="11"/>
                    <a:pt x="3461" y="12"/>
                  </a:cubicBezTo>
                  <a:cubicBezTo>
                    <a:pt x="3466" y="10"/>
                    <a:pt x="3431" y="11"/>
                    <a:pt x="3472" y="9"/>
                  </a:cubicBezTo>
                  <a:cubicBezTo>
                    <a:pt x="3433" y="9"/>
                    <a:pt x="3427" y="9"/>
                    <a:pt x="3378" y="9"/>
                  </a:cubicBezTo>
                  <a:cubicBezTo>
                    <a:pt x="3485" y="9"/>
                    <a:pt x="3474" y="3"/>
                    <a:pt x="3568" y="4"/>
                  </a:cubicBezTo>
                  <a:cubicBezTo>
                    <a:pt x="3525" y="4"/>
                    <a:pt x="3584" y="6"/>
                    <a:pt x="3589" y="7"/>
                  </a:cubicBezTo>
                  <a:lnTo>
                    <a:pt x="3667" y="6"/>
                  </a:lnTo>
                  <a:lnTo>
                    <a:pt x="3652" y="4"/>
                  </a:lnTo>
                  <a:cubicBezTo>
                    <a:pt x="3707" y="3"/>
                    <a:pt x="3726" y="8"/>
                    <a:pt x="3789" y="5"/>
                  </a:cubicBezTo>
                  <a:cubicBezTo>
                    <a:pt x="3797" y="4"/>
                    <a:pt x="3733" y="4"/>
                    <a:pt x="3745" y="4"/>
                  </a:cubicBezTo>
                  <a:cubicBezTo>
                    <a:pt x="3831" y="3"/>
                    <a:pt x="3862" y="6"/>
                    <a:pt x="3939" y="8"/>
                  </a:cubicBezTo>
                  <a:cubicBezTo>
                    <a:pt x="3944" y="7"/>
                    <a:pt x="3943" y="6"/>
                    <a:pt x="3970" y="4"/>
                  </a:cubicBezTo>
                  <a:cubicBezTo>
                    <a:pt x="3961" y="6"/>
                    <a:pt x="3981" y="7"/>
                    <a:pt x="3951" y="8"/>
                  </a:cubicBezTo>
                  <a:cubicBezTo>
                    <a:pt x="3976" y="8"/>
                    <a:pt x="4007" y="7"/>
                    <a:pt x="4029" y="7"/>
                  </a:cubicBezTo>
                  <a:cubicBezTo>
                    <a:pt x="3976" y="6"/>
                    <a:pt x="4051" y="4"/>
                    <a:pt x="4061" y="4"/>
                  </a:cubicBezTo>
                  <a:cubicBezTo>
                    <a:pt x="4089" y="4"/>
                    <a:pt x="4053" y="5"/>
                    <a:pt x="4036" y="5"/>
                  </a:cubicBezTo>
                  <a:cubicBezTo>
                    <a:pt x="4058" y="6"/>
                    <a:pt x="4084" y="8"/>
                    <a:pt x="4097" y="6"/>
                  </a:cubicBezTo>
                  <a:cubicBezTo>
                    <a:pt x="4098" y="7"/>
                    <a:pt x="4035" y="10"/>
                    <a:pt x="3994" y="11"/>
                  </a:cubicBezTo>
                  <a:lnTo>
                    <a:pt x="4021" y="11"/>
                  </a:lnTo>
                  <a:cubicBezTo>
                    <a:pt x="4002" y="12"/>
                    <a:pt x="3999" y="12"/>
                    <a:pt x="3971" y="11"/>
                  </a:cubicBezTo>
                  <a:cubicBezTo>
                    <a:pt x="3998" y="13"/>
                    <a:pt x="3995" y="14"/>
                    <a:pt x="3989" y="15"/>
                  </a:cubicBezTo>
                  <a:cubicBezTo>
                    <a:pt x="3986" y="15"/>
                    <a:pt x="3991" y="15"/>
                    <a:pt x="3988" y="15"/>
                  </a:cubicBezTo>
                  <a:cubicBezTo>
                    <a:pt x="3966" y="14"/>
                    <a:pt x="3949" y="15"/>
                    <a:pt x="3954" y="16"/>
                  </a:cubicBezTo>
                  <a:cubicBezTo>
                    <a:pt x="3934" y="18"/>
                    <a:pt x="3985" y="17"/>
                    <a:pt x="4000" y="18"/>
                  </a:cubicBezTo>
                  <a:lnTo>
                    <a:pt x="4033" y="18"/>
                  </a:lnTo>
                  <a:lnTo>
                    <a:pt x="4149" y="10"/>
                  </a:lnTo>
                  <a:cubicBezTo>
                    <a:pt x="4198" y="9"/>
                    <a:pt x="4220" y="11"/>
                    <a:pt x="4257" y="12"/>
                  </a:cubicBezTo>
                  <a:lnTo>
                    <a:pt x="4267" y="10"/>
                  </a:lnTo>
                  <a:cubicBezTo>
                    <a:pt x="4310" y="10"/>
                    <a:pt x="4351" y="11"/>
                    <a:pt x="4323" y="13"/>
                  </a:cubicBezTo>
                  <a:cubicBezTo>
                    <a:pt x="4322" y="13"/>
                    <a:pt x="4316" y="13"/>
                    <a:pt x="4307" y="13"/>
                  </a:cubicBezTo>
                  <a:cubicBezTo>
                    <a:pt x="4305" y="13"/>
                    <a:pt x="4303" y="13"/>
                    <a:pt x="4301" y="13"/>
                  </a:cubicBezTo>
                  <a:lnTo>
                    <a:pt x="4298" y="14"/>
                  </a:lnTo>
                  <a:lnTo>
                    <a:pt x="4376" y="12"/>
                  </a:lnTo>
                  <a:cubicBezTo>
                    <a:pt x="4298" y="15"/>
                    <a:pt x="4372" y="16"/>
                    <a:pt x="4359" y="19"/>
                  </a:cubicBezTo>
                  <a:lnTo>
                    <a:pt x="4438" y="18"/>
                  </a:lnTo>
                  <a:cubicBezTo>
                    <a:pt x="4390" y="17"/>
                    <a:pt x="4437" y="16"/>
                    <a:pt x="4454" y="16"/>
                  </a:cubicBezTo>
                  <a:cubicBezTo>
                    <a:pt x="4458" y="18"/>
                    <a:pt x="4517" y="16"/>
                    <a:pt x="4545" y="16"/>
                  </a:cubicBezTo>
                  <a:lnTo>
                    <a:pt x="4543" y="16"/>
                  </a:lnTo>
                  <a:cubicBezTo>
                    <a:pt x="4568" y="17"/>
                    <a:pt x="4613" y="17"/>
                    <a:pt x="4645" y="16"/>
                  </a:cubicBezTo>
                  <a:cubicBezTo>
                    <a:pt x="4643" y="16"/>
                    <a:pt x="4684" y="12"/>
                    <a:pt x="4704" y="10"/>
                  </a:cubicBezTo>
                  <a:cubicBezTo>
                    <a:pt x="4649" y="10"/>
                    <a:pt x="4682" y="9"/>
                    <a:pt x="4677" y="8"/>
                  </a:cubicBezTo>
                  <a:cubicBezTo>
                    <a:pt x="4683" y="8"/>
                    <a:pt x="4693" y="8"/>
                    <a:pt x="4694" y="8"/>
                  </a:cubicBezTo>
                  <a:cubicBezTo>
                    <a:pt x="4702" y="7"/>
                    <a:pt x="4684" y="7"/>
                    <a:pt x="4682" y="6"/>
                  </a:cubicBezTo>
                  <a:cubicBezTo>
                    <a:pt x="4624" y="7"/>
                    <a:pt x="4564" y="8"/>
                    <a:pt x="4541" y="10"/>
                  </a:cubicBezTo>
                  <a:cubicBezTo>
                    <a:pt x="4558" y="12"/>
                    <a:pt x="4571" y="9"/>
                    <a:pt x="4591" y="10"/>
                  </a:cubicBezTo>
                  <a:cubicBezTo>
                    <a:pt x="4562" y="12"/>
                    <a:pt x="4525" y="11"/>
                    <a:pt x="4477" y="11"/>
                  </a:cubicBezTo>
                  <a:lnTo>
                    <a:pt x="4461" y="10"/>
                  </a:lnTo>
                  <a:lnTo>
                    <a:pt x="4412" y="11"/>
                  </a:lnTo>
                  <a:cubicBezTo>
                    <a:pt x="4432" y="10"/>
                    <a:pt x="4420" y="8"/>
                    <a:pt x="4471" y="8"/>
                  </a:cubicBezTo>
                  <a:cubicBezTo>
                    <a:pt x="4465" y="6"/>
                    <a:pt x="4421" y="8"/>
                    <a:pt x="4389" y="8"/>
                  </a:cubicBezTo>
                  <a:lnTo>
                    <a:pt x="4373" y="10"/>
                  </a:lnTo>
                  <a:cubicBezTo>
                    <a:pt x="4380" y="9"/>
                    <a:pt x="4313" y="9"/>
                    <a:pt x="4360" y="7"/>
                  </a:cubicBezTo>
                  <a:lnTo>
                    <a:pt x="4438" y="5"/>
                  </a:lnTo>
                  <a:lnTo>
                    <a:pt x="4416" y="4"/>
                  </a:lnTo>
                  <a:lnTo>
                    <a:pt x="4481" y="4"/>
                  </a:lnTo>
                  <a:lnTo>
                    <a:pt x="4466" y="4"/>
                  </a:lnTo>
                  <a:cubicBezTo>
                    <a:pt x="4571" y="4"/>
                    <a:pt x="4497" y="8"/>
                    <a:pt x="4603" y="6"/>
                  </a:cubicBezTo>
                  <a:cubicBezTo>
                    <a:pt x="4636" y="4"/>
                    <a:pt x="4671" y="4"/>
                    <a:pt x="4736" y="4"/>
                  </a:cubicBezTo>
                  <a:cubicBezTo>
                    <a:pt x="4689" y="4"/>
                    <a:pt x="4731" y="5"/>
                    <a:pt x="4714" y="7"/>
                  </a:cubicBezTo>
                  <a:cubicBezTo>
                    <a:pt x="4761" y="8"/>
                    <a:pt x="4777" y="6"/>
                    <a:pt x="4802" y="4"/>
                  </a:cubicBezTo>
                  <a:cubicBezTo>
                    <a:pt x="4814" y="6"/>
                    <a:pt x="4823" y="7"/>
                    <a:pt x="4780" y="7"/>
                  </a:cubicBezTo>
                  <a:cubicBezTo>
                    <a:pt x="4775" y="10"/>
                    <a:pt x="4837" y="6"/>
                    <a:pt x="4840" y="9"/>
                  </a:cubicBezTo>
                  <a:cubicBezTo>
                    <a:pt x="4982" y="9"/>
                    <a:pt x="4954" y="0"/>
                    <a:pt x="5119" y="4"/>
                  </a:cubicBezTo>
                  <a:lnTo>
                    <a:pt x="5113" y="4"/>
                  </a:lnTo>
                  <a:cubicBezTo>
                    <a:pt x="5218" y="4"/>
                    <a:pt x="5279" y="4"/>
                    <a:pt x="5376" y="4"/>
                  </a:cubicBezTo>
                  <a:lnTo>
                    <a:pt x="5452" y="6"/>
                  </a:lnTo>
                  <a:cubicBezTo>
                    <a:pt x="5435" y="6"/>
                    <a:pt x="5389" y="9"/>
                    <a:pt x="5411" y="10"/>
                  </a:cubicBezTo>
                  <a:cubicBezTo>
                    <a:pt x="5373" y="7"/>
                    <a:pt x="5334" y="8"/>
                    <a:pt x="5294" y="7"/>
                  </a:cubicBezTo>
                  <a:cubicBezTo>
                    <a:pt x="5290" y="7"/>
                    <a:pt x="5306" y="8"/>
                    <a:pt x="5313" y="9"/>
                  </a:cubicBezTo>
                  <a:cubicBezTo>
                    <a:pt x="5289" y="9"/>
                    <a:pt x="5277" y="7"/>
                    <a:pt x="5245" y="8"/>
                  </a:cubicBezTo>
                  <a:cubicBezTo>
                    <a:pt x="5246" y="8"/>
                    <a:pt x="5281" y="9"/>
                    <a:pt x="5255" y="9"/>
                  </a:cubicBezTo>
                  <a:lnTo>
                    <a:pt x="5211" y="8"/>
                  </a:lnTo>
                  <a:cubicBezTo>
                    <a:pt x="5153" y="9"/>
                    <a:pt x="5183" y="12"/>
                    <a:pt x="5114" y="11"/>
                  </a:cubicBezTo>
                  <a:cubicBezTo>
                    <a:pt x="5127" y="10"/>
                    <a:pt x="5153" y="7"/>
                    <a:pt x="5180" y="7"/>
                  </a:cubicBezTo>
                  <a:cubicBezTo>
                    <a:pt x="5148" y="6"/>
                    <a:pt x="5221" y="6"/>
                    <a:pt x="5193" y="5"/>
                  </a:cubicBezTo>
                  <a:cubicBezTo>
                    <a:pt x="5148" y="7"/>
                    <a:pt x="5126" y="5"/>
                    <a:pt x="5066" y="7"/>
                  </a:cubicBezTo>
                  <a:cubicBezTo>
                    <a:pt x="5073" y="7"/>
                    <a:pt x="5075" y="6"/>
                    <a:pt x="5090" y="6"/>
                  </a:cubicBezTo>
                  <a:lnTo>
                    <a:pt x="5003" y="5"/>
                  </a:lnTo>
                  <a:cubicBezTo>
                    <a:pt x="5024" y="6"/>
                    <a:pt x="4931" y="7"/>
                    <a:pt x="4939" y="9"/>
                  </a:cubicBezTo>
                  <a:cubicBezTo>
                    <a:pt x="5032" y="10"/>
                    <a:pt x="5005" y="8"/>
                    <a:pt x="5110" y="9"/>
                  </a:cubicBezTo>
                  <a:cubicBezTo>
                    <a:pt x="5080" y="10"/>
                    <a:pt x="5042" y="12"/>
                    <a:pt x="5024" y="14"/>
                  </a:cubicBezTo>
                  <a:cubicBezTo>
                    <a:pt x="5023" y="14"/>
                    <a:pt x="5021" y="14"/>
                    <a:pt x="5018" y="14"/>
                  </a:cubicBezTo>
                  <a:cubicBezTo>
                    <a:pt x="5002" y="16"/>
                    <a:pt x="5018" y="17"/>
                    <a:pt x="5018" y="21"/>
                  </a:cubicBezTo>
                  <a:cubicBezTo>
                    <a:pt x="5066" y="18"/>
                    <a:pt x="5098" y="20"/>
                    <a:pt x="5155" y="19"/>
                  </a:cubicBezTo>
                  <a:cubicBezTo>
                    <a:pt x="5166" y="16"/>
                    <a:pt x="5122" y="16"/>
                    <a:pt x="5094" y="16"/>
                  </a:cubicBezTo>
                  <a:lnTo>
                    <a:pt x="5144" y="15"/>
                  </a:lnTo>
                  <a:lnTo>
                    <a:pt x="5134" y="16"/>
                  </a:lnTo>
                  <a:lnTo>
                    <a:pt x="5261" y="17"/>
                  </a:lnTo>
                  <a:cubicBezTo>
                    <a:pt x="5237" y="17"/>
                    <a:pt x="5229" y="18"/>
                    <a:pt x="5216" y="19"/>
                  </a:cubicBezTo>
                  <a:cubicBezTo>
                    <a:pt x="5233" y="19"/>
                    <a:pt x="5249" y="19"/>
                    <a:pt x="5266" y="20"/>
                  </a:cubicBezTo>
                  <a:cubicBezTo>
                    <a:pt x="5262" y="18"/>
                    <a:pt x="5265" y="17"/>
                    <a:pt x="5281" y="17"/>
                  </a:cubicBezTo>
                  <a:cubicBezTo>
                    <a:pt x="5362" y="17"/>
                    <a:pt x="5408" y="19"/>
                    <a:pt x="5438" y="21"/>
                  </a:cubicBezTo>
                  <a:lnTo>
                    <a:pt x="5447" y="21"/>
                  </a:lnTo>
                  <a:cubicBezTo>
                    <a:pt x="5434" y="19"/>
                    <a:pt x="5505" y="17"/>
                    <a:pt x="5531" y="15"/>
                  </a:cubicBezTo>
                  <a:cubicBezTo>
                    <a:pt x="5530" y="17"/>
                    <a:pt x="5573" y="16"/>
                    <a:pt x="5596" y="17"/>
                  </a:cubicBezTo>
                  <a:cubicBezTo>
                    <a:pt x="5609" y="15"/>
                    <a:pt x="5592" y="12"/>
                    <a:pt x="5564" y="10"/>
                  </a:cubicBezTo>
                  <a:cubicBezTo>
                    <a:pt x="5508" y="12"/>
                    <a:pt x="5533" y="12"/>
                    <a:pt x="5507" y="15"/>
                  </a:cubicBezTo>
                  <a:lnTo>
                    <a:pt x="5418" y="17"/>
                  </a:lnTo>
                  <a:lnTo>
                    <a:pt x="5438" y="15"/>
                  </a:lnTo>
                  <a:cubicBezTo>
                    <a:pt x="5394" y="15"/>
                    <a:pt x="5351" y="17"/>
                    <a:pt x="5354" y="15"/>
                  </a:cubicBezTo>
                  <a:cubicBezTo>
                    <a:pt x="5378" y="13"/>
                    <a:pt x="5416" y="14"/>
                    <a:pt x="5439" y="12"/>
                  </a:cubicBezTo>
                  <a:lnTo>
                    <a:pt x="5410" y="11"/>
                  </a:lnTo>
                  <a:cubicBezTo>
                    <a:pt x="5462" y="9"/>
                    <a:pt x="5437" y="14"/>
                    <a:pt x="5499" y="12"/>
                  </a:cubicBezTo>
                  <a:cubicBezTo>
                    <a:pt x="5476" y="10"/>
                    <a:pt x="5505" y="12"/>
                    <a:pt x="5532" y="10"/>
                  </a:cubicBezTo>
                  <a:cubicBezTo>
                    <a:pt x="5510" y="9"/>
                    <a:pt x="5422" y="11"/>
                    <a:pt x="5440" y="7"/>
                  </a:cubicBezTo>
                  <a:cubicBezTo>
                    <a:pt x="5473" y="6"/>
                    <a:pt x="5550" y="12"/>
                    <a:pt x="5593" y="8"/>
                  </a:cubicBezTo>
                  <a:lnTo>
                    <a:pt x="5590" y="8"/>
                  </a:lnTo>
                  <a:cubicBezTo>
                    <a:pt x="5654" y="9"/>
                    <a:pt x="5676" y="7"/>
                    <a:pt x="5700" y="5"/>
                  </a:cubicBezTo>
                  <a:cubicBezTo>
                    <a:pt x="5727" y="7"/>
                    <a:pt x="5764" y="5"/>
                    <a:pt x="5793" y="5"/>
                  </a:cubicBezTo>
                  <a:lnTo>
                    <a:pt x="5793" y="6"/>
                  </a:lnTo>
                  <a:lnTo>
                    <a:pt x="5834" y="5"/>
                  </a:lnTo>
                  <a:cubicBezTo>
                    <a:pt x="5814" y="7"/>
                    <a:pt x="5786" y="5"/>
                    <a:pt x="5750" y="6"/>
                  </a:cubicBezTo>
                  <a:lnTo>
                    <a:pt x="5755" y="8"/>
                  </a:lnTo>
                  <a:cubicBezTo>
                    <a:pt x="5714" y="5"/>
                    <a:pt x="5686" y="9"/>
                    <a:pt x="5655" y="10"/>
                  </a:cubicBezTo>
                  <a:cubicBezTo>
                    <a:pt x="5701" y="9"/>
                    <a:pt x="5785" y="11"/>
                    <a:pt x="5796" y="7"/>
                  </a:cubicBezTo>
                  <a:lnTo>
                    <a:pt x="5824" y="9"/>
                  </a:lnTo>
                  <a:lnTo>
                    <a:pt x="5838" y="8"/>
                  </a:lnTo>
                  <a:cubicBezTo>
                    <a:pt x="5859" y="10"/>
                    <a:pt x="5838" y="12"/>
                    <a:pt x="5796" y="13"/>
                  </a:cubicBezTo>
                  <a:cubicBezTo>
                    <a:pt x="5789" y="12"/>
                    <a:pt x="5786" y="12"/>
                    <a:pt x="5788" y="11"/>
                  </a:cubicBezTo>
                  <a:cubicBezTo>
                    <a:pt x="5769" y="12"/>
                    <a:pt x="5751" y="14"/>
                    <a:pt x="5705" y="13"/>
                  </a:cubicBezTo>
                  <a:lnTo>
                    <a:pt x="5730" y="12"/>
                  </a:lnTo>
                  <a:cubicBezTo>
                    <a:pt x="5672" y="12"/>
                    <a:pt x="5619" y="13"/>
                    <a:pt x="5600" y="15"/>
                  </a:cubicBezTo>
                  <a:cubicBezTo>
                    <a:pt x="5683" y="16"/>
                    <a:pt x="5765" y="16"/>
                    <a:pt x="5843" y="16"/>
                  </a:cubicBezTo>
                  <a:cubicBezTo>
                    <a:pt x="5866" y="11"/>
                    <a:pt x="5893" y="9"/>
                    <a:pt x="5905" y="5"/>
                  </a:cubicBezTo>
                  <a:cubicBezTo>
                    <a:pt x="5957" y="4"/>
                    <a:pt x="6029" y="4"/>
                    <a:pt x="6074" y="5"/>
                  </a:cubicBezTo>
                  <a:lnTo>
                    <a:pt x="6070" y="6"/>
                  </a:lnTo>
                  <a:cubicBezTo>
                    <a:pt x="6092" y="6"/>
                    <a:pt x="6113" y="6"/>
                    <a:pt x="6130" y="6"/>
                  </a:cubicBezTo>
                  <a:cubicBezTo>
                    <a:pt x="6153" y="7"/>
                    <a:pt x="6114" y="8"/>
                    <a:pt x="6130" y="8"/>
                  </a:cubicBezTo>
                  <a:lnTo>
                    <a:pt x="6205" y="7"/>
                  </a:lnTo>
                  <a:cubicBezTo>
                    <a:pt x="6201" y="9"/>
                    <a:pt x="6137" y="9"/>
                    <a:pt x="6107" y="9"/>
                  </a:cubicBezTo>
                  <a:cubicBezTo>
                    <a:pt x="6113" y="9"/>
                    <a:pt x="6124" y="8"/>
                    <a:pt x="6121" y="8"/>
                  </a:cubicBezTo>
                  <a:cubicBezTo>
                    <a:pt x="6086" y="7"/>
                    <a:pt x="6021" y="11"/>
                    <a:pt x="6006" y="8"/>
                  </a:cubicBezTo>
                  <a:cubicBezTo>
                    <a:pt x="5989" y="8"/>
                    <a:pt x="6040" y="6"/>
                    <a:pt x="5983" y="6"/>
                  </a:cubicBezTo>
                  <a:cubicBezTo>
                    <a:pt x="5944" y="5"/>
                    <a:pt x="5931" y="7"/>
                    <a:pt x="5927" y="8"/>
                  </a:cubicBezTo>
                  <a:cubicBezTo>
                    <a:pt x="5927" y="9"/>
                    <a:pt x="5988" y="9"/>
                    <a:pt x="5967" y="11"/>
                  </a:cubicBezTo>
                  <a:cubicBezTo>
                    <a:pt x="5997" y="11"/>
                    <a:pt x="6009" y="9"/>
                    <a:pt x="6047" y="10"/>
                  </a:cubicBezTo>
                  <a:cubicBezTo>
                    <a:pt x="6017" y="10"/>
                    <a:pt x="5977" y="12"/>
                    <a:pt x="5961" y="11"/>
                  </a:cubicBezTo>
                  <a:cubicBezTo>
                    <a:pt x="5902" y="13"/>
                    <a:pt x="5911" y="18"/>
                    <a:pt x="5938" y="18"/>
                  </a:cubicBezTo>
                  <a:cubicBezTo>
                    <a:pt x="5932" y="16"/>
                    <a:pt x="6046" y="16"/>
                    <a:pt x="5969" y="14"/>
                  </a:cubicBezTo>
                  <a:cubicBezTo>
                    <a:pt x="6003" y="12"/>
                    <a:pt x="6067" y="12"/>
                    <a:pt x="6112" y="11"/>
                  </a:cubicBezTo>
                  <a:lnTo>
                    <a:pt x="6110" y="11"/>
                  </a:lnTo>
                  <a:lnTo>
                    <a:pt x="6166" y="11"/>
                  </a:lnTo>
                  <a:cubicBezTo>
                    <a:pt x="6158" y="11"/>
                    <a:pt x="6141" y="12"/>
                    <a:pt x="6141" y="13"/>
                  </a:cubicBezTo>
                  <a:lnTo>
                    <a:pt x="6218" y="10"/>
                  </a:lnTo>
                  <a:cubicBezTo>
                    <a:pt x="6175" y="12"/>
                    <a:pt x="6246" y="11"/>
                    <a:pt x="6266" y="12"/>
                  </a:cubicBezTo>
                  <a:cubicBezTo>
                    <a:pt x="6274" y="11"/>
                    <a:pt x="6304" y="10"/>
                    <a:pt x="6275" y="9"/>
                  </a:cubicBezTo>
                  <a:cubicBezTo>
                    <a:pt x="6242" y="7"/>
                    <a:pt x="6256" y="9"/>
                    <a:pt x="6226" y="10"/>
                  </a:cubicBezTo>
                  <a:lnTo>
                    <a:pt x="6269" y="7"/>
                  </a:lnTo>
                  <a:lnTo>
                    <a:pt x="6272" y="7"/>
                  </a:lnTo>
                  <a:lnTo>
                    <a:pt x="6298" y="5"/>
                  </a:lnTo>
                  <a:cubicBezTo>
                    <a:pt x="6355" y="5"/>
                    <a:pt x="6272" y="10"/>
                    <a:pt x="6346" y="8"/>
                  </a:cubicBezTo>
                  <a:lnTo>
                    <a:pt x="6337" y="5"/>
                  </a:lnTo>
                  <a:cubicBezTo>
                    <a:pt x="6422" y="6"/>
                    <a:pt x="6532" y="9"/>
                    <a:pt x="6592" y="8"/>
                  </a:cubicBezTo>
                  <a:cubicBezTo>
                    <a:pt x="6575" y="9"/>
                    <a:pt x="6568" y="12"/>
                    <a:pt x="6591" y="14"/>
                  </a:cubicBezTo>
                  <a:cubicBezTo>
                    <a:pt x="6565" y="13"/>
                    <a:pt x="6513" y="13"/>
                    <a:pt x="6475" y="13"/>
                  </a:cubicBezTo>
                  <a:cubicBezTo>
                    <a:pt x="6468" y="13"/>
                    <a:pt x="6522" y="10"/>
                    <a:pt x="6563" y="11"/>
                  </a:cubicBezTo>
                  <a:cubicBezTo>
                    <a:pt x="6543" y="6"/>
                    <a:pt x="6461" y="13"/>
                    <a:pt x="6456" y="9"/>
                  </a:cubicBezTo>
                  <a:cubicBezTo>
                    <a:pt x="6352" y="7"/>
                    <a:pt x="6379" y="13"/>
                    <a:pt x="6291" y="10"/>
                  </a:cubicBezTo>
                  <a:cubicBezTo>
                    <a:pt x="6290" y="12"/>
                    <a:pt x="6266" y="11"/>
                    <a:pt x="6261" y="13"/>
                  </a:cubicBezTo>
                  <a:cubicBezTo>
                    <a:pt x="6287" y="17"/>
                    <a:pt x="6379" y="13"/>
                    <a:pt x="6436" y="14"/>
                  </a:cubicBezTo>
                  <a:cubicBezTo>
                    <a:pt x="6430" y="15"/>
                    <a:pt x="6419" y="15"/>
                    <a:pt x="6417" y="15"/>
                  </a:cubicBezTo>
                  <a:cubicBezTo>
                    <a:pt x="6457" y="16"/>
                    <a:pt x="6474" y="15"/>
                    <a:pt x="6503" y="15"/>
                  </a:cubicBezTo>
                  <a:lnTo>
                    <a:pt x="6499" y="14"/>
                  </a:lnTo>
                  <a:cubicBezTo>
                    <a:pt x="6549" y="12"/>
                    <a:pt x="6530" y="16"/>
                    <a:pt x="6559" y="17"/>
                  </a:cubicBezTo>
                  <a:cubicBezTo>
                    <a:pt x="6570" y="17"/>
                    <a:pt x="6611" y="17"/>
                    <a:pt x="6604" y="16"/>
                  </a:cubicBezTo>
                  <a:lnTo>
                    <a:pt x="6657" y="18"/>
                  </a:lnTo>
                  <a:lnTo>
                    <a:pt x="6655" y="16"/>
                  </a:lnTo>
                  <a:cubicBezTo>
                    <a:pt x="6685" y="15"/>
                    <a:pt x="6691" y="17"/>
                    <a:pt x="6718" y="16"/>
                  </a:cubicBezTo>
                  <a:lnTo>
                    <a:pt x="6719" y="14"/>
                  </a:lnTo>
                  <a:lnTo>
                    <a:pt x="6645" y="13"/>
                  </a:lnTo>
                  <a:cubicBezTo>
                    <a:pt x="6683" y="12"/>
                    <a:pt x="6656" y="11"/>
                    <a:pt x="6697" y="10"/>
                  </a:cubicBezTo>
                  <a:cubicBezTo>
                    <a:pt x="6651" y="13"/>
                    <a:pt x="6730" y="12"/>
                    <a:pt x="6734" y="13"/>
                  </a:cubicBezTo>
                  <a:lnTo>
                    <a:pt x="6765" y="12"/>
                  </a:lnTo>
                  <a:lnTo>
                    <a:pt x="6757" y="13"/>
                  </a:lnTo>
                  <a:cubicBezTo>
                    <a:pt x="6781" y="14"/>
                    <a:pt x="6785" y="12"/>
                    <a:pt x="6813" y="12"/>
                  </a:cubicBezTo>
                  <a:cubicBezTo>
                    <a:pt x="6780" y="11"/>
                    <a:pt x="6759" y="10"/>
                    <a:pt x="6717" y="11"/>
                  </a:cubicBezTo>
                  <a:cubicBezTo>
                    <a:pt x="6747" y="10"/>
                    <a:pt x="6808" y="9"/>
                    <a:pt x="6822" y="9"/>
                  </a:cubicBezTo>
                  <a:cubicBezTo>
                    <a:pt x="6854" y="8"/>
                    <a:pt x="6877" y="10"/>
                    <a:pt x="6907" y="10"/>
                  </a:cubicBezTo>
                  <a:cubicBezTo>
                    <a:pt x="6849" y="11"/>
                    <a:pt x="6927" y="16"/>
                    <a:pt x="6812" y="15"/>
                  </a:cubicBezTo>
                  <a:cubicBezTo>
                    <a:pt x="6814" y="14"/>
                    <a:pt x="6823" y="14"/>
                    <a:pt x="6827" y="15"/>
                  </a:cubicBezTo>
                  <a:cubicBezTo>
                    <a:pt x="6811" y="12"/>
                    <a:pt x="6758" y="15"/>
                    <a:pt x="6733" y="16"/>
                  </a:cubicBezTo>
                  <a:cubicBezTo>
                    <a:pt x="6739" y="17"/>
                    <a:pt x="6713" y="18"/>
                    <a:pt x="6757" y="18"/>
                  </a:cubicBezTo>
                  <a:cubicBezTo>
                    <a:pt x="6743" y="17"/>
                    <a:pt x="6795" y="15"/>
                    <a:pt x="6837" y="16"/>
                  </a:cubicBezTo>
                  <a:lnTo>
                    <a:pt x="6829" y="20"/>
                  </a:lnTo>
                  <a:lnTo>
                    <a:pt x="6891" y="20"/>
                  </a:lnTo>
                  <a:lnTo>
                    <a:pt x="6885" y="20"/>
                  </a:lnTo>
                  <a:cubicBezTo>
                    <a:pt x="6908" y="23"/>
                    <a:pt x="6950" y="20"/>
                    <a:pt x="6992" y="21"/>
                  </a:cubicBezTo>
                  <a:cubicBezTo>
                    <a:pt x="7023" y="20"/>
                    <a:pt x="7140" y="22"/>
                    <a:pt x="7089" y="18"/>
                  </a:cubicBezTo>
                  <a:cubicBezTo>
                    <a:pt x="7127" y="20"/>
                    <a:pt x="7160" y="18"/>
                    <a:pt x="7202" y="17"/>
                  </a:cubicBezTo>
                  <a:lnTo>
                    <a:pt x="7150" y="16"/>
                  </a:lnTo>
                  <a:cubicBezTo>
                    <a:pt x="7211" y="14"/>
                    <a:pt x="7194" y="15"/>
                    <a:pt x="7242" y="11"/>
                  </a:cubicBezTo>
                  <a:cubicBezTo>
                    <a:pt x="7247" y="12"/>
                    <a:pt x="7258" y="13"/>
                    <a:pt x="7248" y="14"/>
                  </a:cubicBezTo>
                  <a:cubicBezTo>
                    <a:pt x="7330" y="14"/>
                    <a:pt x="7447" y="16"/>
                    <a:pt x="7495" y="13"/>
                  </a:cubicBezTo>
                  <a:cubicBezTo>
                    <a:pt x="7552" y="14"/>
                    <a:pt x="7561" y="18"/>
                    <a:pt x="7642" y="16"/>
                  </a:cubicBezTo>
                  <a:cubicBezTo>
                    <a:pt x="7659" y="16"/>
                    <a:pt x="7629" y="13"/>
                    <a:pt x="7682" y="14"/>
                  </a:cubicBezTo>
                  <a:cubicBezTo>
                    <a:pt x="7686" y="15"/>
                    <a:pt x="7631" y="17"/>
                    <a:pt x="7690" y="17"/>
                  </a:cubicBezTo>
                  <a:cubicBezTo>
                    <a:pt x="7733" y="14"/>
                    <a:pt x="7790" y="19"/>
                    <a:pt x="7845" y="17"/>
                  </a:cubicBezTo>
                  <a:cubicBezTo>
                    <a:pt x="7875" y="18"/>
                    <a:pt x="7925" y="18"/>
                    <a:pt x="7915" y="20"/>
                  </a:cubicBezTo>
                  <a:cubicBezTo>
                    <a:pt x="7868" y="19"/>
                    <a:pt x="7803" y="19"/>
                    <a:pt x="7793" y="20"/>
                  </a:cubicBezTo>
                  <a:cubicBezTo>
                    <a:pt x="7799" y="19"/>
                    <a:pt x="7760" y="19"/>
                    <a:pt x="7794" y="18"/>
                  </a:cubicBezTo>
                  <a:cubicBezTo>
                    <a:pt x="7724" y="16"/>
                    <a:pt x="7749" y="19"/>
                    <a:pt x="7686" y="17"/>
                  </a:cubicBezTo>
                  <a:cubicBezTo>
                    <a:pt x="7682" y="18"/>
                    <a:pt x="7719" y="20"/>
                    <a:pt x="7732" y="19"/>
                  </a:cubicBezTo>
                  <a:cubicBezTo>
                    <a:pt x="7732" y="22"/>
                    <a:pt x="7608" y="20"/>
                    <a:pt x="7664" y="24"/>
                  </a:cubicBezTo>
                  <a:cubicBezTo>
                    <a:pt x="7731" y="24"/>
                    <a:pt x="7751" y="18"/>
                    <a:pt x="7809" y="22"/>
                  </a:cubicBezTo>
                  <a:cubicBezTo>
                    <a:pt x="7786" y="23"/>
                    <a:pt x="7749" y="22"/>
                    <a:pt x="7720" y="24"/>
                  </a:cubicBezTo>
                  <a:lnTo>
                    <a:pt x="7767" y="26"/>
                  </a:lnTo>
                  <a:lnTo>
                    <a:pt x="7802" y="24"/>
                  </a:lnTo>
                  <a:lnTo>
                    <a:pt x="7800" y="24"/>
                  </a:lnTo>
                  <a:cubicBezTo>
                    <a:pt x="7884" y="27"/>
                    <a:pt x="7878" y="22"/>
                    <a:pt x="7953" y="21"/>
                  </a:cubicBezTo>
                  <a:cubicBezTo>
                    <a:pt x="7910" y="19"/>
                    <a:pt x="7963" y="16"/>
                    <a:pt x="7930" y="15"/>
                  </a:cubicBezTo>
                  <a:cubicBezTo>
                    <a:pt x="7981" y="15"/>
                    <a:pt x="8018" y="15"/>
                    <a:pt x="8018" y="18"/>
                  </a:cubicBezTo>
                  <a:cubicBezTo>
                    <a:pt x="7924" y="20"/>
                    <a:pt x="8013" y="21"/>
                    <a:pt x="7926" y="23"/>
                  </a:cubicBezTo>
                  <a:cubicBezTo>
                    <a:pt x="7940" y="24"/>
                    <a:pt x="7905" y="27"/>
                    <a:pt x="7957" y="28"/>
                  </a:cubicBezTo>
                  <a:cubicBezTo>
                    <a:pt x="8015" y="26"/>
                    <a:pt x="7939" y="25"/>
                    <a:pt x="7998" y="25"/>
                  </a:cubicBezTo>
                  <a:cubicBezTo>
                    <a:pt x="8001" y="25"/>
                    <a:pt x="8005" y="25"/>
                    <a:pt x="8003" y="26"/>
                  </a:cubicBezTo>
                  <a:cubicBezTo>
                    <a:pt x="8029" y="24"/>
                    <a:pt x="8034" y="26"/>
                    <a:pt x="8066" y="25"/>
                  </a:cubicBezTo>
                  <a:lnTo>
                    <a:pt x="8059" y="25"/>
                  </a:lnTo>
                  <a:cubicBezTo>
                    <a:pt x="8099" y="27"/>
                    <a:pt x="8103" y="24"/>
                    <a:pt x="8137" y="26"/>
                  </a:cubicBezTo>
                  <a:cubicBezTo>
                    <a:pt x="8123" y="24"/>
                    <a:pt x="8160" y="24"/>
                    <a:pt x="8182" y="23"/>
                  </a:cubicBezTo>
                  <a:cubicBezTo>
                    <a:pt x="8147" y="22"/>
                    <a:pt x="8128" y="19"/>
                    <a:pt x="8059" y="19"/>
                  </a:cubicBezTo>
                  <a:cubicBezTo>
                    <a:pt x="8050" y="20"/>
                    <a:pt x="8055" y="21"/>
                    <a:pt x="8027" y="22"/>
                  </a:cubicBezTo>
                  <a:lnTo>
                    <a:pt x="8072" y="22"/>
                  </a:lnTo>
                  <a:lnTo>
                    <a:pt x="8046" y="23"/>
                  </a:lnTo>
                  <a:lnTo>
                    <a:pt x="8003" y="22"/>
                  </a:lnTo>
                  <a:cubicBezTo>
                    <a:pt x="8058" y="21"/>
                    <a:pt x="8033" y="19"/>
                    <a:pt x="8056" y="17"/>
                  </a:cubicBezTo>
                  <a:cubicBezTo>
                    <a:pt x="8106" y="18"/>
                    <a:pt x="8097" y="17"/>
                    <a:pt x="8128" y="18"/>
                  </a:cubicBezTo>
                  <a:cubicBezTo>
                    <a:pt x="8125" y="20"/>
                    <a:pt x="8225" y="23"/>
                    <a:pt x="8282" y="24"/>
                  </a:cubicBezTo>
                  <a:lnTo>
                    <a:pt x="8255" y="24"/>
                  </a:lnTo>
                  <a:cubicBezTo>
                    <a:pt x="8214" y="25"/>
                    <a:pt x="8284" y="26"/>
                    <a:pt x="8286" y="27"/>
                  </a:cubicBezTo>
                  <a:lnTo>
                    <a:pt x="8316" y="26"/>
                  </a:lnTo>
                  <a:cubicBezTo>
                    <a:pt x="8310" y="26"/>
                    <a:pt x="8302" y="27"/>
                    <a:pt x="8315" y="27"/>
                  </a:cubicBezTo>
                  <a:cubicBezTo>
                    <a:pt x="8357" y="27"/>
                    <a:pt x="8354" y="25"/>
                    <a:pt x="8395" y="24"/>
                  </a:cubicBezTo>
                  <a:cubicBezTo>
                    <a:pt x="8398" y="26"/>
                    <a:pt x="8364" y="27"/>
                    <a:pt x="8389" y="28"/>
                  </a:cubicBezTo>
                  <a:cubicBezTo>
                    <a:pt x="8398" y="30"/>
                    <a:pt x="8426" y="33"/>
                    <a:pt x="8481" y="32"/>
                  </a:cubicBezTo>
                  <a:cubicBezTo>
                    <a:pt x="8485" y="31"/>
                    <a:pt x="8499" y="31"/>
                    <a:pt x="8515" y="31"/>
                  </a:cubicBezTo>
                  <a:lnTo>
                    <a:pt x="8509" y="31"/>
                  </a:lnTo>
                  <a:lnTo>
                    <a:pt x="8545" y="33"/>
                  </a:lnTo>
                  <a:cubicBezTo>
                    <a:pt x="8514" y="35"/>
                    <a:pt x="8483" y="32"/>
                    <a:pt x="8452" y="34"/>
                  </a:cubicBezTo>
                  <a:lnTo>
                    <a:pt x="8449" y="36"/>
                  </a:lnTo>
                  <a:cubicBezTo>
                    <a:pt x="8425" y="36"/>
                    <a:pt x="8392" y="36"/>
                    <a:pt x="8377" y="37"/>
                  </a:cubicBezTo>
                  <a:cubicBezTo>
                    <a:pt x="8414" y="38"/>
                    <a:pt x="8422" y="37"/>
                    <a:pt x="8463" y="37"/>
                  </a:cubicBezTo>
                  <a:cubicBezTo>
                    <a:pt x="8469" y="39"/>
                    <a:pt x="8440" y="39"/>
                    <a:pt x="8435" y="39"/>
                  </a:cubicBezTo>
                  <a:lnTo>
                    <a:pt x="8441" y="38"/>
                  </a:lnTo>
                  <a:cubicBezTo>
                    <a:pt x="8392" y="36"/>
                    <a:pt x="8368" y="40"/>
                    <a:pt x="8307" y="39"/>
                  </a:cubicBezTo>
                  <a:cubicBezTo>
                    <a:pt x="8297" y="39"/>
                    <a:pt x="8303" y="39"/>
                    <a:pt x="8305" y="38"/>
                  </a:cubicBezTo>
                  <a:cubicBezTo>
                    <a:pt x="8256" y="40"/>
                    <a:pt x="8207" y="37"/>
                    <a:pt x="8159" y="39"/>
                  </a:cubicBezTo>
                  <a:lnTo>
                    <a:pt x="8175" y="38"/>
                  </a:lnTo>
                  <a:lnTo>
                    <a:pt x="8013" y="42"/>
                  </a:lnTo>
                  <a:lnTo>
                    <a:pt x="8013" y="43"/>
                  </a:lnTo>
                  <a:cubicBezTo>
                    <a:pt x="8020" y="44"/>
                    <a:pt x="7996" y="44"/>
                    <a:pt x="7983" y="43"/>
                  </a:cubicBezTo>
                  <a:lnTo>
                    <a:pt x="7983" y="43"/>
                  </a:lnTo>
                  <a:lnTo>
                    <a:pt x="7895" y="45"/>
                  </a:lnTo>
                  <a:cubicBezTo>
                    <a:pt x="7903" y="46"/>
                    <a:pt x="7913" y="46"/>
                    <a:pt x="7925" y="47"/>
                  </a:cubicBezTo>
                  <a:cubicBezTo>
                    <a:pt x="7935" y="46"/>
                    <a:pt x="7994" y="47"/>
                    <a:pt x="7986" y="45"/>
                  </a:cubicBezTo>
                  <a:cubicBezTo>
                    <a:pt x="8013" y="46"/>
                    <a:pt x="8057" y="44"/>
                    <a:pt x="8077" y="45"/>
                  </a:cubicBezTo>
                  <a:cubicBezTo>
                    <a:pt x="8041" y="44"/>
                    <a:pt x="8102" y="43"/>
                    <a:pt x="8109" y="42"/>
                  </a:cubicBezTo>
                  <a:cubicBezTo>
                    <a:pt x="8121" y="44"/>
                    <a:pt x="8163" y="42"/>
                    <a:pt x="8158" y="44"/>
                  </a:cubicBezTo>
                  <a:cubicBezTo>
                    <a:pt x="8165" y="45"/>
                    <a:pt x="8140" y="43"/>
                    <a:pt x="8125" y="44"/>
                  </a:cubicBezTo>
                  <a:cubicBezTo>
                    <a:pt x="8086" y="46"/>
                    <a:pt x="8194" y="46"/>
                    <a:pt x="8147" y="47"/>
                  </a:cubicBezTo>
                  <a:cubicBezTo>
                    <a:pt x="8207" y="46"/>
                    <a:pt x="8287" y="47"/>
                    <a:pt x="8349" y="46"/>
                  </a:cubicBezTo>
                  <a:lnTo>
                    <a:pt x="8314" y="45"/>
                  </a:lnTo>
                  <a:cubicBezTo>
                    <a:pt x="8342" y="46"/>
                    <a:pt x="8408" y="46"/>
                    <a:pt x="8413" y="47"/>
                  </a:cubicBezTo>
                  <a:lnTo>
                    <a:pt x="8342" y="47"/>
                  </a:lnTo>
                  <a:cubicBezTo>
                    <a:pt x="8340" y="49"/>
                    <a:pt x="8405" y="47"/>
                    <a:pt x="8408" y="48"/>
                  </a:cubicBezTo>
                  <a:lnTo>
                    <a:pt x="8484" y="45"/>
                  </a:lnTo>
                  <a:lnTo>
                    <a:pt x="8451" y="45"/>
                  </a:lnTo>
                  <a:cubicBezTo>
                    <a:pt x="8472" y="44"/>
                    <a:pt x="8542" y="46"/>
                    <a:pt x="8594" y="47"/>
                  </a:cubicBezTo>
                  <a:cubicBezTo>
                    <a:pt x="8564" y="49"/>
                    <a:pt x="8516" y="46"/>
                    <a:pt x="8461" y="47"/>
                  </a:cubicBezTo>
                  <a:cubicBezTo>
                    <a:pt x="8421" y="48"/>
                    <a:pt x="8485" y="50"/>
                    <a:pt x="8448" y="50"/>
                  </a:cubicBezTo>
                  <a:cubicBezTo>
                    <a:pt x="8458" y="51"/>
                    <a:pt x="8482" y="51"/>
                    <a:pt x="8494" y="50"/>
                  </a:cubicBezTo>
                  <a:lnTo>
                    <a:pt x="8509" y="51"/>
                  </a:lnTo>
                  <a:cubicBezTo>
                    <a:pt x="8475" y="53"/>
                    <a:pt x="8400" y="52"/>
                    <a:pt x="8350" y="54"/>
                  </a:cubicBezTo>
                  <a:cubicBezTo>
                    <a:pt x="8355" y="54"/>
                    <a:pt x="8359" y="54"/>
                    <a:pt x="8360" y="54"/>
                  </a:cubicBezTo>
                  <a:cubicBezTo>
                    <a:pt x="8321" y="52"/>
                    <a:pt x="8282" y="52"/>
                    <a:pt x="8245" y="52"/>
                  </a:cubicBezTo>
                  <a:cubicBezTo>
                    <a:pt x="8265" y="53"/>
                    <a:pt x="8273" y="53"/>
                    <a:pt x="8284" y="53"/>
                  </a:cubicBezTo>
                  <a:cubicBezTo>
                    <a:pt x="8285" y="53"/>
                    <a:pt x="8250" y="53"/>
                    <a:pt x="8236" y="54"/>
                  </a:cubicBezTo>
                  <a:cubicBezTo>
                    <a:pt x="8271" y="55"/>
                    <a:pt x="8243" y="56"/>
                    <a:pt x="8265" y="56"/>
                  </a:cubicBezTo>
                  <a:cubicBezTo>
                    <a:pt x="8242" y="57"/>
                    <a:pt x="8224" y="56"/>
                    <a:pt x="8196" y="56"/>
                  </a:cubicBezTo>
                  <a:cubicBezTo>
                    <a:pt x="8182" y="55"/>
                    <a:pt x="8208" y="55"/>
                    <a:pt x="8205" y="53"/>
                  </a:cubicBezTo>
                  <a:cubicBezTo>
                    <a:pt x="8177" y="54"/>
                    <a:pt x="8164" y="51"/>
                    <a:pt x="8122" y="52"/>
                  </a:cubicBezTo>
                  <a:cubicBezTo>
                    <a:pt x="8177" y="53"/>
                    <a:pt x="8107" y="55"/>
                    <a:pt x="8088" y="56"/>
                  </a:cubicBezTo>
                  <a:lnTo>
                    <a:pt x="8097" y="56"/>
                  </a:lnTo>
                  <a:cubicBezTo>
                    <a:pt x="8080" y="57"/>
                    <a:pt x="8065" y="57"/>
                    <a:pt x="8053" y="56"/>
                  </a:cubicBezTo>
                  <a:cubicBezTo>
                    <a:pt x="8075" y="55"/>
                    <a:pt x="8097" y="56"/>
                    <a:pt x="8091" y="54"/>
                  </a:cubicBezTo>
                  <a:cubicBezTo>
                    <a:pt x="8076" y="54"/>
                    <a:pt x="8061" y="54"/>
                    <a:pt x="8044" y="54"/>
                  </a:cubicBezTo>
                  <a:lnTo>
                    <a:pt x="8059" y="53"/>
                  </a:lnTo>
                  <a:lnTo>
                    <a:pt x="7985" y="53"/>
                  </a:lnTo>
                  <a:cubicBezTo>
                    <a:pt x="7973" y="55"/>
                    <a:pt x="7953" y="56"/>
                    <a:pt x="7943" y="58"/>
                  </a:cubicBezTo>
                  <a:cubicBezTo>
                    <a:pt x="7925" y="57"/>
                    <a:pt x="7900" y="58"/>
                    <a:pt x="7883" y="58"/>
                  </a:cubicBezTo>
                  <a:lnTo>
                    <a:pt x="7891" y="58"/>
                  </a:lnTo>
                  <a:cubicBezTo>
                    <a:pt x="7858" y="56"/>
                    <a:pt x="7785" y="57"/>
                    <a:pt x="7779" y="58"/>
                  </a:cubicBezTo>
                  <a:cubicBezTo>
                    <a:pt x="7755" y="57"/>
                    <a:pt x="7945" y="51"/>
                    <a:pt x="7779" y="52"/>
                  </a:cubicBezTo>
                  <a:cubicBezTo>
                    <a:pt x="7715" y="51"/>
                    <a:pt x="7739" y="55"/>
                    <a:pt x="7703" y="57"/>
                  </a:cubicBezTo>
                  <a:cubicBezTo>
                    <a:pt x="7703" y="57"/>
                    <a:pt x="7705" y="56"/>
                    <a:pt x="7702" y="56"/>
                  </a:cubicBezTo>
                  <a:cubicBezTo>
                    <a:pt x="7674" y="55"/>
                    <a:pt x="7671" y="57"/>
                    <a:pt x="7648" y="57"/>
                  </a:cubicBezTo>
                  <a:cubicBezTo>
                    <a:pt x="7665" y="58"/>
                    <a:pt x="7689" y="58"/>
                    <a:pt x="7697" y="58"/>
                  </a:cubicBezTo>
                  <a:cubicBezTo>
                    <a:pt x="7688" y="59"/>
                    <a:pt x="7639" y="57"/>
                    <a:pt x="7618" y="59"/>
                  </a:cubicBezTo>
                  <a:cubicBezTo>
                    <a:pt x="7646" y="56"/>
                    <a:pt x="7565" y="57"/>
                    <a:pt x="7586" y="56"/>
                  </a:cubicBezTo>
                  <a:cubicBezTo>
                    <a:pt x="7531" y="54"/>
                    <a:pt x="7472" y="56"/>
                    <a:pt x="7443" y="58"/>
                  </a:cubicBezTo>
                  <a:cubicBezTo>
                    <a:pt x="7406" y="55"/>
                    <a:pt x="7378" y="58"/>
                    <a:pt x="7317" y="56"/>
                  </a:cubicBezTo>
                  <a:cubicBezTo>
                    <a:pt x="7327" y="56"/>
                    <a:pt x="7343" y="56"/>
                    <a:pt x="7356" y="56"/>
                  </a:cubicBezTo>
                  <a:cubicBezTo>
                    <a:pt x="7391" y="55"/>
                    <a:pt x="7294" y="55"/>
                    <a:pt x="7347" y="54"/>
                  </a:cubicBezTo>
                  <a:cubicBezTo>
                    <a:pt x="7335" y="54"/>
                    <a:pt x="7346" y="55"/>
                    <a:pt x="7358" y="54"/>
                  </a:cubicBezTo>
                  <a:cubicBezTo>
                    <a:pt x="7378" y="54"/>
                    <a:pt x="7397" y="53"/>
                    <a:pt x="7392" y="52"/>
                  </a:cubicBezTo>
                  <a:lnTo>
                    <a:pt x="7343" y="51"/>
                  </a:lnTo>
                  <a:lnTo>
                    <a:pt x="7360" y="50"/>
                  </a:lnTo>
                  <a:lnTo>
                    <a:pt x="7285" y="47"/>
                  </a:lnTo>
                  <a:cubicBezTo>
                    <a:pt x="7283" y="48"/>
                    <a:pt x="7290" y="48"/>
                    <a:pt x="7294" y="49"/>
                  </a:cubicBezTo>
                  <a:cubicBezTo>
                    <a:pt x="7207" y="47"/>
                    <a:pt x="7107" y="48"/>
                    <a:pt x="7031" y="48"/>
                  </a:cubicBezTo>
                  <a:cubicBezTo>
                    <a:pt x="7017" y="53"/>
                    <a:pt x="6844" y="50"/>
                    <a:pt x="6782" y="53"/>
                  </a:cubicBezTo>
                  <a:cubicBezTo>
                    <a:pt x="6799" y="52"/>
                    <a:pt x="6808" y="49"/>
                    <a:pt x="6798" y="48"/>
                  </a:cubicBezTo>
                  <a:cubicBezTo>
                    <a:pt x="6811" y="47"/>
                    <a:pt x="6840" y="45"/>
                    <a:pt x="6871" y="46"/>
                  </a:cubicBezTo>
                  <a:cubicBezTo>
                    <a:pt x="6876" y="47"/>
                    <a:pt x="6914" y="48"/>
                    <a:pt x="6889" y="49"/>
                  </a:cubicBezTo>
                  <a:cubicBezTo>
                    <a:pt x="6975" y="48"/>
                    <a:pt x="6878" y="46"/>
                    <a:pt x="6903" y="44"/>
                  </a:cubicBezTo>
                  <a:cubicBezTo>
                    <a:pt x="6808" y="44"/>
                    <a:pt x="6752" y="48"/>
                    <a:pt x="6692" y="49"/>
                  </a:cubicBezTo>
                  <a:lnTo>
                    <a:pt x="6690" y="48"/>
                  </a:lnTo>
                  <a:lnTo>
                    <a:pt x="6645" y="49"/>
                  </a:lnTo>
                  <a:cubicBezTo>
                    <a:pt x="6682" y="50"/>
                    <a:pt x="6680" y="53"/>
                    <a:pt x="6632" y="52"/>
                  </a:cubicBezTo>
                  <a:lnTo>
                    <a:pt x="6638" y="52"/>
                  </a:lnTo>
                  <a:cubicBezTo>
                    <a:pt x="6611" y="50"/>
                    <a:pt x="6554" y="52"/>
                    <a:pt x="6511" y="51"/>
                  </a:cubicBezTo>
                  <a:lnTo>
                    <a:pt x="6483" y="53"/>
                  </a:lnTo>
                  <a:cubicBezTo>
                    <a:pt x="6440" y="53"/>
                    <a:pt x="6438" y="50"/>
                    <a:pt x="6424" y="48"/>
                  </a:cubicBezTo>
                  <a:cubicBezTo>
                    <a:pt x="6357" y="47"/>
                    <a:pt x="6319" y="50"/>
                    <a:pt x="6271" y="52"/>
                  </a:cubicBezTo>
                  <a:cubicBezTo>
                    <a:pt x="6250" y="50"/>
                    <a:pt x="6150" y="50"/>
                    <a:pt x="6203" y="48"/>
                  </a:cubicBezTo>
                  <a:cubicBezTo>
                    <a:pt x="6142" y="49"/>
                    <a:pt x="6154" y="57"/>
                    <a:pt x="6051" y="53"/>
                  </a:cubicBezTo>
                  <a:lnTo>
                    <a:pt x="6078" y="51"/>
                  </a:lnTo>
                  <a:cubicBezTo>
                    <a:pt x="5979" y="52"/>
                    <a:pt x="5838" y="54"/>
                    <a:pt x="5792" y="53"/>
                  </a:cubicBezTo>
                  <a:cubicBezTo>
                    <a:pt x="5829" y="48"/>
                    <a:pt x="5669" y="48"/>
                    <a:pt x="5651" y="43"/>
                  </a:cubicBezTo>
                  <a:cubicBezTo>
                    <a:pt x="5656" y="44"/>
                    <a:pt x="5619" y="44"/>
                    <a:pt x="5613" y="45"/>
                  </a:cubicBezTo>
                  <a:cubicBezTo>
                    <a:pt x="5605" y="44"/>
                    <a:pt x="5592" y="44"/>
                    <a:pt x="5577" y="45"/>
                  </a:cubicBezTo>
                  <a:cubicBezTo>
                    <a:pt x="5616" y="46"/>
                    <a:pt x="5550" y="50"/>
                    <a:pt x="5624" y="48"/>
                  </a:cubicBezTo>
                  <a:cubicBezTo>
                    <a:pt x="5587" y="51"/>
                    <a:pt x="5539" y="54"/>
                    <a:pt x="5457" y="54"/>
                  </a:cubicBezTo>
                  <a:lnTo>
                    <a:pt x="5458" y="52"/>
                  </a:lnTo>
                  <a:lnTo>
                    <a:pt x="5523" y="52"/>
                  </a:lnTo>
                  <a:cubicBezTo>
                    <a:pt x="5516" y="51"/>
                    <a:pt x="5549" y="51"/>
                    <a:pt x="5563" y="50"/>
                  </a:cubicBezTo>
                  <a:cubicBezTo>
                    <a:pt x="5443" y="49"/>
                    <a:pt x="5579" y="45"/>
                    <a:pt x="5456" y="46"/>
                  </a:cubicBezTo>
                  <a:cubicBezTo>
                    <a:pt x="5444" y="47"/>
                    <a:pt x="5452" y="46"/>
                    <a:pt x="5420" y="47"/>
                  </a:cubicBezTo>
                  <a:cubicBezTo>
                    <a:pt x="5435" y="47"/>
                    <a:pt x="5437" y="46"/>
                    <a:pt x="5413" y="45"/>
                  </a:cubicBezTo>
                  <a:lnTo>
                    <a:pt x="5390" y="47"/>
                  </a:lnTo>
                  <a:cubicBezTo>
                    <a:pt x="5347" y="44"/>
                    <a:pt x="5461" y="45"/>
                    <a:pt x="5424" y="42"/>
                  </a:cubicBezTo>
                  <a:cubicBezTo>
                    <a:pt x="5472" y="41"/>
                    <a:pt x="5554" y="40"/>
                    <a:pt x="5539" y="37"/>
                  </a:cubicBezTo>
                  <a:cubicBezTo>
                    <a:pt x="5461" y="36"/>
                    <a:pt x="5469" y="42"/>
                    <a:pt x="5388" y="41"/>
                  </a:cubicBezTo>
                  <a:lnTo>
                    <a:pt x="5379" y="40"/>
                  </a:lnTo>
                  <a:cubicBezTo>
                    <a:pt x="5351" y="41"/>
                    <a:pt x="5346" y="43"/>
                    <a:pt x="5330" y="44"/>
                  </a:cubicBezTo>
                  <a:cubicBezTo>
                    <a:pt x="5329" y="43"/>
                    <a:pt x="5322" y="43"/>
                    <a:pt x="5303" y="42"/>
                  </a:cubicBezTo>
                  <a:cubicBezTo>
                    <a:pt x="5255" y="45"/>
                    <a:pt x="5223" y="46"/>
                    <a:pt x="5179" y="49"/>
                  </a:cubicBezTo>
                  <a:cubicBezTo>
                    <a:pt x="5297" y="46"/>
                    <a:pt x="5280" y="51"/>
                    <a:pt x="5402" y="49"/>
                  </a:cubicBezTo>
                  <a:cubicBezTo>
                    <a:pt x="5383" y="49"/>
                    <a:pt x="5297" y="50"/>
                    <a:pt x="5292" y="53"/>
                  </a:cubicBezTo>
                  <a:lnTo>
                    <a:pt x="5293" y="51"/>
                  </a:lnTo>
                  <a:cubicBezTo>
                    <a:pt x="5253" y="52"/>
                    <a:pt x="5214" y="53"/>
                    <a:pt x="5164" y="53"/>
                  </a:cubicBezTo>
                  <a:lnTo>
                    <a:pt x="5194" y="51"/>
                  </a:lnTo>
                  <a:cubicBezTo>
                    <a:pt x="5128" y="53"/>
                    <a:pt x="5084" y="48"/>
                    <a:pt x="5032" y="52"/>
                  </a:cubicBezTo>
                  <a:cubicBezTo>
                    <a:pt x="5051" y="52"/>
                    <a:pt x="5065" y="52"/>
                    <a:pt x="5077" y="52"/>
                  </a:cubicBezTo>
                  <a:cubicBezTo>
                    <a:pt x="5043" y="53"/>
                    <a:pt x="5000" y="52"/>
                    <a:pt x="4963" y="52"/>
                  </a:cubicBezTo>
                  <a:lnTo>
                    <a:pt x="4887" y="56"/>
                  </a:lnTo>
                  <a:cubicBezTo>
                    <a:pt x="4887" y="55"/>
                    <a:pt x="4839" y="55"/>
                    <a:pt x="4862" y="53"/>
                  </a:cubicBezTo>
                  <a:cubicBezTo>
                    <a:pt x="4807" y="51"/>
                    <a:pt x="4781" y="55"/>
                    <a:pt x="4749" y="55"/>
                  </a:cubicBezTo>
                  <a:cubicBezTo>
                    <a:pt x="4693" y="53"/>
                    <a:pt x="4798" y="54"/>
                    <a:pt x="4804" y="51"/>
                  </a:cubicBezTo>
                  <a:cubicBezTo>
                    <a:pt x="4726" y="50"/>
                    <a:pt x="4644" y="51"/>
                    <a:pt x="4600" y="53"/>
                  </a:cubicBezTo>
                  <a:cubicBezTo>
                    <a:pt x="4616" y="54"/>
                    <a:pt x="4623" y="54"/>
                    <a:pt x="4623" y="55"/>
                  </a:cubicBezTo>
                  <a:cubicBezTo>
                    <a:pt x="4620" y="54"/>
                    <a:pt x="4589" y="54"/>
                    <a:pt x="4572" y="54"/>
                  </a:cubicBezTo>
                  <a:lnTo>
                    <a:pt x="4560" y="55"/>
                  </a:lnTo>
                  <a:cubicBezTo>
                    <a:pt x="4530" y="55"/>
                    <a:pt x="4535" y="54"/>
                    <a:pt x="4559" y="53"/>
                  </a:cubicBezTo>
                  <a:cubicBezTo>
                    <a:pt x="4532" y="52"/>
                    <a:pt x="4498" y="55"/>
                    <a:pt x="4470" y="53"/>
                  </a:cubicBezTo>
                  <a:cubicBezTo>
                    <a:pt x="4517" y="52"/>
                    <a:pt x="4578" y="53"/>
                    <a:pt x="4602" y="52"/>
                  </a:cubicBezTo>
                  <a:cubicBezTo>
                    <a:pt x="4503" y="53"/>
                    <a:pt x="4503" y="48"/>
                    <a:pt x="4377" y="50"/>
                  </a:cubicBezTo>
                  <a:cubicBezTo>
                    <a:pt x="4375" y="49"/>
                    <a:pt x="4397" y="48"/>
                    <a:pt x="4372" y="48"/>
                  </a:cubicBezTo>
                  <a:cubicBezTo>
                    <a:pt x="4316" y="48"/>
                    <a:pt x="4358" y="51"/>
                    <a:pt x="4340" y="52"/>
                  </a:cubicBezTo>
                  <a:cubicBezTo>
                    <a:pt x="4383" y="51"/>
                    <a:pt x="4404" y="52"/>
                    <a:pt x="4429" y="54"/>
                  </a:cubicBezTo>
                  <a:lnTo>
                    <a:pt x="4417" y="55"/>
                  </a:lnTo>
                  <a:cubicBezTo>
                    <a:pt x="4415" y="54"/>
                    <a:pt x="4388" y="54"/>
                    <a:pt x="4380" y="54"/>
                  </a:cubicBezTo>
                  <a:lnTo>
                    <a:pt x="4373" y="56"/>
                  </a:lnTo>
                  <a:cubicBezTo>
                    <a:pt x="4376" y="54"/>
                    <a:pt x="4333" y="52"/>
                    <a:pt x="4299" y="53"/>
                  </a:cubicBezTo>
                  <a:cubicBezTo>
                    <a:pt x="4333" y="54"/>
                    <a:pt x="4324" y="54"/>
                    <a:pt x="4334" y="57"/>
                  </a:cubicBezTo>
                  <a:cubicBezTo>
                    <a:pt x="4286" y="60"/>
                    <a:pt x="4279" y="55"/>
                    <a:pt x="4226" y="58"/>
                  </a:cubicBezTo>
                  <a:cubicBezTo>
                    <a:pt x="4230" y="57"/>
                    <a:pt x="4277" y="56"/>
                    <a:pt x="4236" y="56"/>
                  </a:cubicBezTo>
                  <a:cubicBezTo>
                    <a:pt x="4203" y="56"/>
                    <a:pt x="4207" y="57"/>
                    <a:pt x="4184" y="58"/>
                  </a:cubicBezTo>
                  <a:cubicBezTo>
                    <a:pt x="4210" y="56"/>
                    <a:pt x="4203" y="54"/>
                    <a:pt x="4231" y="52"/>
                  </a:cubicBezTo>
                  <a:cubicBezTo>
                    <a:pt x="4290" y="52"/>
                    <a:pt x="4255" y="52"/>
                    <a:pt x="4313" y="51"/>
                  </a:cubicBezTo>
                  <a:lnTo>
                    <a:pt x="4264" y="49"/>
                  </a:lnTo>
                  <a:cubicBezTo>
                    <a:pt x="4314" y="49"/>
                    <a:pt x="4301" y="47"/>
                    <a:pt x="4305" y="46"/>
                  </a:cubicBezTo>
                  <a:cubicBezTo>
                    <a:pt x="4218" y="44"/>
                    <a:pt x="4240" y="49"/>
                    <a:pt x="4184" y="49"/>
                  </a:cubicBezTo>
                  <a:cubicBezTo>
                    <a:pt x="4157" y="50"/>
                    <a:pt x="4236" y="49"/>
                    <a:pt x="4194" y="51"/>
                  </a:cubicBezTo>
                  <a:cubicBezTo>
                    <a:pt x="4142" y="50"/>
                    <a:pt x="4182" y="52"/>
                    <a:pt x="4124" y="53"/>
                  </a:cubicBezTo>
                  <a:lnTo>
                    <a:pt x="4134" y="52"/>
                  </a:lnTo>
                  <a:cubicBezTo>
                    <a:pt x="4116" y="51"/>
                    <a:pt x="4099" y="52"/>
                    <a:pt x="4078" y="53"/>
                  </a:cubicBezTo>
                  <a:cubicBezTo>
                    <a:pt x="4055" y="53"/>
                    <a:pt x="4104" y="60"/>
                    <a:pt x="4010" y="60"/>
                  </a:cubicBezTo>
                  <a:cubicBezTo>
                    <a:pt x="4015" y="60"/>
                    <a:pt x="4017" y="59"/>
                    <a:pt x="4017" y="59"/>
                  </a:cubicBezTo>
                  <a:lnTo>
                    <a:pt x="4108" y="41"/>
                  </a:lnTo>
                  <a:cubicBezTo>
                    <a:pt x="4013" y="41"/>
                    <a:pt x="3904" y="41"/>
                    <a:pt x="3795" y="40"/>
                  </a:cubicBezTo>
                  <a:cubicBezTo>
                    <a:pt x="3769" y="37"/>
                    <a:pt x="3873" y="37"/>
                    <a:pt x="3866" y="36"/>
                  </a:cubicBezTo>
                  <a:lnTo>
                    <a:pt x="3916" y="36"/>
                  </a:lnTo>
                  <a:cubicBezTo>
                    <a:pt x="3913" y="38"/>
                    <a:pt x="3812" y="37"/>
                    <a:pt x="3857" y="39"/>
                  </a:cubicBezTo>
                  <a:cubicBezTo>
                    <a:pt x="3945" y="38"/>
                    <a:pt x="3985" y="40"/>
                    <a:pt x="4068" y="37"/>
                  </a:cubicBezTo>
                  <a:cubicBezTo>
                    <a:pt x="4042" y="33"/>
                    <a:pt x="3958" y="37"/>
                    <a:pt x="3904" y="35"/>
                  </a:cubicBezTo>
                  <a:cubicBezTo>
                    <a:pt x="3927" y="35"/>
                    <a:pt x="3946" y="35"/>
                    <a:pt x="3965" y="34"/>
                  </a:cubicBezTo>
                  <a:lnTo>
                    <a:pt x="3801" y="33"/>
                  </a:lnTo>
                  <a:lnTo>
                    <a:pt x="3788" y="34"/>
                  </a:lnTo>
                  <a:lnTo>
                    <a:pt x="3858" y="34"/>
                  </a:lnTo>
                  <a:cubicBezTo>
                    <a:pt x="3806" y="34"/>
                    <a:pt x="3762" y="36"/>
                    <a:pt x="3758" y="39"/>
                  </a:cubicBezTo>
                  <a:lnTo>
                    <a:pt x="3768" y="39"/>
                  </a:lnTo>
                  <a:lnTo>
                    <a:pt x="3749" y="40"/>
                  </a:lnTo>
                  <a:lnTo>
                    <a:pt x="3713" y="39"/>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16" name="Freeform 64"/>
            <p:cNvSpPr>
              <a:spLocks/>
            </p:cNvSpPr>
            <p:nvPr/>
          </p:nvSpPr>
          <p:spPr bwMode="invGray">
            <a:xfrm>
              <a:off x="12117388" y="2779713"/>
              <a:ext cx="127000" cy="4762"/>
            </a:xfrm>
            <a:custGeom>
              <a:avLst/>
              <a:gdLst>
                <a:gd name="T0" fmla="*/ 19 w 66"/>
                <a:gd name="T1" fmla="*/ 2 h 2"/>
                <a:gd name="T2" fmla="*/ 19 w 66"/>
                <a:gd name="T3" fmla="*/ 2 h 2"/>
                <a:gd name="T4" fmla="*/ 60 w 66"/>
                <a:gd name="T5" fmla="*/ 0 h 2"/>
                <a:gd name="T6" fmla="*/ 19 w 66"/>
                <a:gd name="T7" fmla="*/ 2 h 2"/>
              </a:gdLst>
              <a:ahLst/>
              <a:cxnLst>
                <a:cxn ang="0">
                  <a:pos x="T0" y="T1"/>
                </a:cxn>
                <a:cxn ang="0">
                  <a:pos x="T2" y="T3"/>
                </a:cxn>
                <a:cxn ang="0">
                  <a:pos x="T4" y="T5"/>
                </a:cxn>
                <a:cxn ang="0">
                  <a:pos x="T6" y="T7"/>
                </a:cxn>
              </a:cxnLst>
              <a:rect l="0" t="0" r="r" b="b"/>
              <a:pathLst>
                <a:path w="66" h="2">
                  <a:moveTo>
                    <a:pt x="19" y="2"/>
                  </a:moveTo>
                  <a:lnTo>
                    <a:pt x="19" y="2"/>
                  </a:lnTo>
                  <a:cubicBezTo>
                    <a:pt x="33" y="2"/>
                    <a:pt x="66" y="2"/>
                    <a:pt x="60" y="0"/>
                  </a:cubicBezTo>
                  <a:cubicBezTo>
                    <a:pt x="60" y="2"/>
                    <a:pt x="0" y="0"/>
                    <a:pt x="19"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17" name="Freeform 65"/>
            <p:cNvSpPr>
              <a:spLocks/>
            </p:cNvSpPr>
            <p:nvPr/>
          </p:nvSpPr>
          <p:spPr bwMode="invGray">
            <a:xfrm>
              <a:off x="12182475" y="2787650"/>
              <a:ext cx="79375" cy="1587"/>
            </a:xfrm>
            <a:custGeom>
              <a:avLst/>
              <a:gdLst>
                <a:gd name="T0" fmla="*/ 25 w 41"/>
                <a:gd name="T1" fmla="*/ 1 h 1"/>
                <a:gd name="T2" fmla="*/ 25 w 41"/>
                <a:gd name="T3" fmla="*/ 1 h 1"/>
                <a:gd name="T4" fmla="*/ 41 w 41"/>
                <a:gd name="T5" fmla="*/ 0 h 1"/>
                <a:gd name="T6" fmla="*/ 0 w 41"/>
                <a:gd name="T7" fmla="*/ 0 h 1"/>
                <a:gd name="T8" fmla="*/ 25 w 41"/>
                <a:gd name="T9" fmla="*/ 1 h 1"/>
              </a:gdLst>
              <a:ahLst/>
              <a:cxnLst>
                <a:cxn ang="0">
                  <a:pos x="T0" y="T1"/>
                </a:cxn>
                <a:cxn ang="0">
                  <a:pos x="T2" y="T3"/>
                </a:cxn>
                <a:cxn ang="0">
                  <a:pos x="T4" y="T5"/>
                </a:cxn>
                <a:cxn ang="0">
                  <a:pos x="T6" y="T7"/>
                </a:cxn>
                <a:cxn ang="0">
                  <a:pos x="T8" y="T9"/>
                </a:cxn>
              </a:cxnLst>
              <a:rect l="0" t="0" r="r" b="b"/>
              <a:pathLst>
                <a:path w="41" h="1">
                  <a:moveTo>
                    <a:pt x="25" y="1"/>
                  </a:moveTo>
                  <a:lnTo>
                    <a:pt x="25" y="1"/>
                  </a:lnTo>
                  <a:cubicBezTo>
                    <a:pt x="27" y="1"/>
                    <a:pt x="26" y="0"/>
                    <a:pt x="41" y="0"/>
                  </a:cubicBezTo>
                  <a:lnTo>
                    <a:pt x="0" y="0"/>
                  </a:lnTo>
                  <a:lnTo>
                    <a:pt x="25"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18" name="Freeform 66"/>
            <p:cNvSpPr>
              <a:spLocks/>
            </p:cNvSpPr>
            <p:nvPr/>
          </p:nvSpPr>
          <p:spPr bwMode="invGray">
            <a:xfrm>
              <a:off x="12307888" y="2809875"/>
              <a:ext cx="249238" cy="15875"/>
            </a:xfrm>
            <a:custGeom>
              <a:avLst/>
              <a:gdLst>
                <a:gd name="T0" fmla="*/ 2 w 130"/>
                <a:gd name="T1" fmla="*/ 3 h 7"/>
                <a:gd name="T2" fmla="*/ 2 w 130"/>
                <a:gd name="T3" fmla="*/ 3 h 7"/>
                <a:gd name="T4" fmla="*/ 70 w 130"/>
                <a:gd name="T5" fmla="*/ 2 h 7"/>
                <a:gd name="T6" fmla="*/ 0 w 130"/>
                <a:gd name="T7" fmla="*/ 6 h 7"/>
                <a:gd name="T8" fmla="*/ 130 w 130"/>
                <a:gd name="T9" fmla="*/ 4 h 7"/>
                <a:gd name="T10" fmla="*/ 2 w 130"/>
                <a:gd name="T11" fmla="*/ 3 h 7"/>
              </a:gdLst>
              <a:ahLst/>
              <a:cxnLst>
                <a:cxn ang="0">
                  <a:pos x="T0" y="T1"/>
                </a:cxn>
                <a:cxn ang="0">
                  <a:pos x="T2" y="T3"/>
                </a:cxn>
                <a:cxn ang="0">
                  <a:pos x="T4" y="T5"/>
                </a:cxn>
                <a:cxn ang="0">
                  <a:pos x="T6" y="T7"/>
                </a:cxn>
                <a:cxn ang="0">
                  <a:pos x="T8" y="T9"/>
                </a:cxn>
                <a:cxn ang="0">
                  <a:pos x="T10" y="T11"/>
                </a:cxn>
              </a:cxnLst>
              <a:rect l="0" t="0" r="r" b="b"/>
              <a:pathLst>
                <a:path w="130" h="7">
                  <a:moveTo>
                    <a:pt x="2" y="3"/>
                  </a:moveTo>
                  <a:lnTo>
                    <a:pt x="2" y="3"/>
                  </a:lnTo>
                  <a:cubicBezTo>
                    <a:pt x="23" y="2"/>
                    <a:pt x="37" y="1"/>
                    <a:pt x="70" y="2"/>
                  </a:cubicBezTo>
                  <a:cubicBezTo>
                    <a:pt x="82" y="6"/>
                    <a:pt x="15" y="2"/>
                    <a:pt x="0" y="6"/>
                  </a:cubicBezTo>
                  <a:cubicBezTo>
                    <a:pt x="61" y="7"/>
                    <a:pt x="80" y="4"/>
                    <a:pt x="130" y="4"/>
                  </a:cubicBezTo>
                  <a:cubicBezTo>
                    <a:pt x="106" y="2"/>
                    <a:pt x="4" y="0"/>
                    <a:pt x="2"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19" name="Freeform 67"/>
            <p:cNvSpPr>
              <a:spLocks/>
            </p:cNvSpPr>
            <p:nvPr/>
          </p:nvSpPr>
          <p:spPr bwMode="invGray">
            <a:xfrm>
              <a:off x="12252325" y="2825750"/>
              <a:ext cx="73025" cy="1587"/>
            </a:xfrm>
            <a:custGeom>
              <a:avLst/>
              <a:gdLst>
                <a:gd name="T0" fmla="*/ 4 w 38"/>
                <a:gd name="T1" fmla="*/ 1 h 1"/>
                <a:gd name="T2" fmla="*/ 4 w 38"/>
                <a:gd name="T3" fmla="*/ 1 h 1"/>
                <a:gd name="T4" fmla="*/ 38 w 38"/>
                <a:gd name="T5" fmla="*/ 0 h 1"/>
                <a:gd name="T6" fmla="*/ 34 w 38"/>
                <a:gd name="T7" fmla="*/ 0 h 1"/>
                <a:gd name="T8" fmla="*/ 0 w 38"/>
                <a:gd name="T9" fmla="*/ 1 h 1"/>
                <a:gd name="T10" fmla="*/ 4 w 38"/>
                <a:gd name="T11" fmla="*/ 1 h 1"/>
              </a:gdLst>
              <a:ahLst/>
              <a:cxnLst>
                <a:cxn ang="0">
                  <a:pos x="T0" y="T1"/>
                </a:cxn>
                <a:cxn ang="0">
                  <a:pos x="T2" y="T3"/>
                </a:cxn>
                <a:cxn ang="0">
                  <a:pos x="T4" y="T5"/>
                </a:cxn>
                <a:cxn ang="0">
                  <a:pos x="T6" y="T7"/>
                </a:cxn>
                <a:cxn ang="0">
                  <a:pos x="T8" y="T9"/>
                </a:cxn>
                <a:cxn ang="0">
                  <a:pos x="T10" y="T11"/>
                </a:cxn>
              </a:cxnLst>
              <a:rect l="0" t="0" r="r" b="b"/>
              <a:pathLst>
                <a:path w="38" h="1">
                  <a:moveTo>
                    <a:pt x="4" y="1"/>
                  </a:moveTo>
                  <a:lnTo>
                    <a:pt x="4" y="1"/>
                  </a:lnTo>
                  <a:lnTo>
                    <a:pt x="38" y="0"/>
                  </a:lnTo>
                  <a:lnTo>
                    <a:pt x="34" y="0"/>
                  </a:lnTo>
                  <a:lnTo>
                    <a:pt x="0" y="1"/>
                  </a:lnTo>
                  <a:lnTo>
                    <a:pt x="4"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20" name="Freeform 68"/>
            <p:cNvSpPr>
              <a:spLocks/>
            </p:cNvSpPr>
            <p:nvPr/>
          </p:nvSpPr>
          <p:spPr bwMode="invGray">
            <a:xfrm>
              <a:off x="10779125" y="2733675"/>
              <a:ext cx="66675" cy="4762"/>
            </a:xfrm>
            <a:custGeom>
              <a:avLst/>
              <a:gdLst>
                <a:gd name="T0" fmla="*/ 35 w 35"/>
                <a:gd name="T1" fmla="*/ 2 h 2"/>
                <a:gd name="T2" fmla="*/ 35 w 35"/>
                <a:gd name="T3" fmla="*/ 2 h 2"/>
                <a:gd name="T4" fmla="*/ 0 w 35"/>
                <a:gd name="T5" fmla="*/ 2 h 2"/>
                <a:gd name="T6" fmla="*/ 35 w 35"/>
                <a:gd name="T7" fmla="*/ 2 h 2"/>
              </a:gdLst>
              <a:ahLst/>
              <a:cxnLst>
                <a:cxn ang="0">
                  <a:pos x="T0" y="T1"/>
                </a:cxn>
                <a:cxn ang="0">
                  <a:pos x="T2" y="T3"/>
                </a:cxn>
                <a:cxn ang="0">
                  <a:pos x="T4" y="T5"/>
                </a:cxn>
                <a:cxn ang="0">
                  <a:pos x="T6" y="T7"/>
                </a:cxn>
              </a:cxnLst>
              <a:rect l="0" t="0" r="r" b="b"/>
              <a:pathLst>
                <a:path w="35" h="2">
                  <a:moveTo>
                    <a:pt x="35" y="2"/>
                  </a:moveTo>
                  <a:lnTo>
                    <a:pt x="35" y="2"/>
                  </a:lnTo>
                  <a:cubicBezTo>
                    <a:pt x="32" y="0"/>
                    <a:pt x="11" y="1"/>
                    <a:pt x="0" y="2"/>
                  </a:cubicBezTo>
                  <a:cubicBezTo>
                    <a:pt x="9" y="2"/>
                    <a:pt x="22" y="2"/>
                    <a:pt x="35"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21" name="Freeform 69"/>
            <p:cNvSpPr>
              <a:spLocks/>
            </p:cNvSpPr>
            <p:nvPr/>
          </p:nvSpPr>
          <p:spPr bwMode="invGray">
            <a:xfrm>
              <a:off x="-2471738" y="2738438"/>
              <a:ext cx="496888" cy="1587"/>
            </a:xfrm>
            <a:custGeom>
              <a:avLst/>
              <a:gdLst>
                <a:gd name="T0" fmla="*/ 259 w 259"/>
                <a:gd name="T1" fmla="*/ 0 h 1"/>
                <a:gd name="T2" fmla="*/ 259 w 259"/>
                <a:gd name="T3" fmla="*/ 0 h 1"/>
                <a:gd name="T4" fmla="*/ 0 w 259"/>
                <a:gd name="T5" fmla="*/ 1 h 1"/>
                <a:gd name="T6" fmla="*/ 259 w 259"/>
                <a:gd name="T7" fmla="*/ 0 h 1"/>
              </a:gdLst>
              <a:ahLst/>
              <a:cxnLst>
                <a:cxn ang="0">
                  <a:pos x="T0" y="T1"/>
                </a:cxn>
                <a:cxn ang="0">
                  <a:pos x="T2" y="T3"/>
                </a:cxn>
                <a:cxn ang="0">
                  <a:pos x="T4" y="T5"/>
                </a:cxn>
                <a:cxn ang="0">
                  <a:pos x="T6" y="T7"/>
                </a:cxn>
              </a:cxnLst>
              <a:rect l="0" t="0" r="r" b="b"/>
              <a:pathLst>
                <a:path w="259" h="1">
                  <a:moveTo>
                    <a:pt x="259" y="0"/>
                  </a:moveTo>
                  <a:lnTo>
                    <a:pt x="259" y="0"/>
                  </a:lnTo>
                  <a:lnTo>
                    <a:pt x="0" y="1"/>
                  </a:lnTo>
                  <a:lnTo>
                    <a:pt x="25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22" name="Freeform 70"/>
            <p:cNvSpPr>
              <a:spLocks/>
            </p:cNvSpPr>
            <p:nvPr/>
          </p:nvSpPr>
          <p:spPr bwMode="invGray">
            <a:xfrm>
              <a:off x="9136063" y="2735263"/>
              <a:ext cx="387350" cy="14287"/>
            </a:xfrm>
            <a:custGeom>
              <a:avLst/>
              <a:gdLst>
                <a:gd name="T0" fmla="*/ 30 w 202"/>
                <a:gd name="T1" fmla="*/ 6 h 6"/>
                <a:gd name="T2" fmla="*/ 30 w 202"/>
                <a:gd name="T3" fmla="*/ 6 h 6"/>
                <a:gd name="T4" fmla="*/ 202 w 202"/>
                <a:gd name="T5" fmla="*/ 3 h 6"/>
                <a:gd name="T6" fmla="*/ 0 w 202"/>
                <a:gd name="T7" fmla="*/ 3 h 6"/>
                <a:gd name="T8" fmla="*/ 30 w 202"/>
                <a:gd name="T9" fmla="*/ 6 h 6"/>
              </a:gdLst>
              <a:ahLst/>
              <a:cxnLst>
                <a:cxn ang="0">
                  <a:pos x="T0" y="T1"/>
                </a:cxn>
                <a:cxn ang="0">
                  <a:pos x="T2" y="T3"/>
                </a:cxn>
                <a:cxn ang="0">
                  <a:pos x="T4" y="T5"/>
                </a:cxn>
                <a:cxn ang="0">
                  <a:pos x="T6" y="T7"/>
                </a:cxn>
                <a:cxn ang="0">
                  <a:pos x="T8" y="T9"/>
                </a:cxn>
              </a:cxnLst>
              <a:rect l="0" t="0" r="r" b="b"/>
              <a:pathLst>
                <a:path w="202" h="6">
                  <a:moveTo>
                    <a:pt x="30" y="6"/>
                  </a:moveTo>
                  <a:lnTo>
                    <a:pt x="30" y="6"/>
                  </a:lnTo>
                  <a:cubicBezTo>
                    <a:pt x="100" y="5"/>
                    <a:pt x="131" y="3"/>
                    <a:pt x="202" y="3"/>
                  </a:cubicBezTo>
                  <a:cubicBezTo>
                    <a:pt x="109" y="0"/>
                    <a:pt x="79" y="6"/>
                    <a:pt x="0" y="3"/>
                  </a:cubicBezTo>
                  <a:lnTo>
                    <a:pt x="30" y="6"/>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23" name="Freeform 71"/>
            <p:cNvSpPr>
              <a:spLocks/>
            </p:cNvSpPr>
            <p:nvPr/>
          </p:nvSpPr>
          <p:spPr bwMode="invGray">
            <a:xfrm>
              <a:off x="9139238" y="2725738"/>
              <a:ext cx="142875" cy="9525"/>
            </a:xfrm>
            <a:custGeom>
              <a:avLst/>
              <a:gdLst>
                <a:gd name="T0" fmla="*/ 54 w 75"/>
                <a:gd name="T1" fmla="*/ 0 h 4"/>
                <a:gd name="T2" fmla="*/ 54 w 75"/>
                <a:gd name="T3" fmla="*/ 0 h 4"/>
                <a:gd name="T4" fmla="*/ 10 w 75"/>
                <a:gd name="T5" fmla="*/ 4 h 4"/>
                <a:gd name="T6" fmla="*/ 75 w 75"/>
                <a:gd name="T7" fmla="*/ 2 h 4"/>
                <a:gd name="T8" fmla="*/ 54 w 75"/>
                <a:gd name="T9" fmla="*/ 0 h 4"/>
              </a:gdLst>
              <a:ahLst/>
              <a:cxnLst>
                <a:cxn ang="0">
                  <a:pos x="T0" y="T1"/>
                </a:cxn>
                <a:cxn ang="0">
                  <a:pos x="T2" y="T3"/>
                </a:cxn>
                <a:cxn ang="0">
                  <a:pos x="T4" y="T5"/>
                </a:cxn>
                <a:cxn ang="0">
                  <a:pos x="T6" y="T7"/>
                </a:cxn>
                <a:cxn ang="0">
                  <a:pos x="T8" y="T9"/>
                </a:cxn>
              </a:cxnLst>
              <a:rect l="0" t="0" r="r" b="b"/>
              <a:pathLst>
                <a:path w="75" h="4">
                  <a:moveTo>
                    <a:pt x="54" y="0"/>
                  </a:moveTo>
                  <a:lnTo>
                    <a:pt x="54" y="0"/>
                  </a:lnTo>
                  <a:cubicBezTo>
                    <a:pt x="65" y="2"/>
                    <a:pt x="0" y="3"/>
                    <a:pt x="10" y="4"/>
                  </a:cubicBezTo>
                  <a:cubicBezTo>
                    <a:pt x="57" y="4"/>
                    <a:pt x="32" y="2"/>
                    <a:pt x="75" y="2"/>
                  </a:cubicBezTo>
                  <a:lnTo>
                    <a:pt x="5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24" name="Freeform 72"/>
            <p:cNvSpPr>
              <a:spLocks/>
            </p:cNvSpPr>
            <p:nvPr/>
          </p:nvSpPr>
          <p:spPr bwMode="invGray">
            <a:xfrm>
              <a:off x="9805988" y="2817813"/>
              <a:ext cx="39688" cy="3175"/>
            </a:xfrm>
            <a:custGeom>
              <a:avLst/>
              <a:gdLst>
                <a:gd name="T0" fmla="*/ 21 w 21"/>
                <a:gd name="T1" fmla="*/ 0 h 1"/>
                <a:gd name="T2" fmla="*/ 21 w 21"/>
                <a:gd name="T3" fmla="*/ 0 h 1"/>
                <a:gd name="T4" fmla="*/ 0 w 21"/>
                <a:gd name="T5" fmla="*/ 1 h 1"/>
                <a:gd name="T6" fmla="*/ 17 w 21"/>
                <a:gd name="T7" fmla="*/ 1 h 1"/>
                <a:gd name="T8" fmla="*/ 21 w 21"/>
                <a:gd name="T9" fmla="*/ 0 h 1"/>
              </a:gdLst>
              <a:ahLst/>
              <a:cxnLst>
                <a:cxn ang="0">
                  <a:pos x="T0" y="T1"/>
                </a:cxn>
                <a:cxn ang="0">
                  <a:pos x="T2" y="T3"/>
                </a:cxn>
                <a:cxn ang="0">
                  <a:pos x="T4" y="T5"/>
                </a:cxn>
                <a:cxn ang="0">
                  <a:pos x="T6" y="T7"/>
                </a:cxn>
                <a:cxn ang="0">
                  <a:pos x="T8" y="T9"/>
                </a:cxn>
              </a:cxnLst>
              <a:rect l="0" t="0" r="r" b="b"/>
              <a:pathLst>
                <a:path w="21" h="1">
                  <a:moveTo>
                    <a:pt x="21" y="0"/>
                  </a:moveTo>
                  <a:lnTo>
                    <a:pt x="21" y="0"/>
                  </a:lnTo>
                  <a:lnTo>
                    <a:pt x="0" y="1"/>
                  </a:lnTo>
                  <a:lnTo>
                    <a:pt x="17" y="1"/>
                  </a:lnTo>
                  <a:lnTo>
                    <a:pt x="2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25" name="Freeform 73"/>
            <p:cNvSpPr>
              <a:spLocks/>
            </p:cNvSpPr>
            <p:nvPr/>
          </p:nvSpPr>
          <p:spPr bwMode="invGray">
            <a:xfrm>
              <a:off x="8580438" y="2725738"/>
              <a:ext cx="66675" cy="3175"/>
            </a:xfrm>
            <a:custGeom>
              <a:avLst/>
              <a:gdLst>
                <a:gd name="T0" fmla="*/ 27 w 35"/>
                <a:gd name="T1" fmla="*/ 1 h 1"/>
                <a:gd name="T2" fmla="*/ 27 w 35"/>
                <a:gd name="T3" fmla="*/ 1 h 1"/>
                <a:gd name="T4" fmla="*/ 35 w 35"/>
                <a:gd name="T5" fmla="*/ 1 h 1"/>
                <a:gd name="T6" fmla="*/ 0 w 35"/>
                <a:gd name="T7" fmla="*/ 0 h 1"/>
                <a:gd name="T8" fmla="*/ 27 w 35"/>
                <a:gd name="T9" fmla="*/ 1 h 1"/>
              </a:gdLst>
              <a:ahLst/>
              <a:cxnLst>
                <a:cxn ang="0">
                  <a:pos x="T0" y="T1"/>
                </a:cxn>
                <a:cxn ang="0">
                  <a:pos x="T2" y="T3"/>
                </a:cxn>
                <a:cxn ang="0">
                  <a:pos x="T4" y="T5"/>
                </a:cxn>
                <a:cxn ang="0">
                  <a:pos x="T6" y="T7"/>
                </a:cxn>
                <a:cxn ang="0">
                  <a:pos x="T8" y="T9"/>
                </a:cxn>
              </a:cxnLst>
              <a:rect l="0" t="0" r="r" b="b"/>
              <a:pathLst>
                <a:path w="35" h="1">
                  <a:moveTo>
                    <a:pt x="27" y="1"/>
                  </a:moveTo>
                  <a:lnTo>
                    <a:pt x="27" y="1"/>
                  </a:lnTo>
                  <a:lnTo>
                    <a:pt x="35" y="1"/>
                  </a:lnTo>
                  <a:lnTo>
                    <a:pt x="0" y="0"/>
                  </a:lnTo>
                  <a:lnTo>
                    <a:pt x="27"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26" name="Freeform 74"/>
            <p:cNvSpPr>
              <a:spLocks/>
            </p:cNvSpPr>
            <p:nvPr/>
          </p:nvSpPr>
          <p:spPr bwMode="invGray">
            <a:xfrm>
              <a:off x="8647113" y="2725738"/>
              <a:ext cx="15875" cy="3175"/>
            </a:xfrm>
            <a:custGeom>
              <a:avLst/>
              <a:gdLst>
                <a:gd name="T0" fmla="*/ 8 w 8"/>
                <a:gd name="T1" fmla="*/ 0 h 1"/>
                <a:gd name="T2" fmla="*/ 8 w 8"/>
                <a:gd name="T3" fmla="*/ 0 h 1"/>
                <a:gd name="T4" fmla="*/ 0 w 8"/>
                <a:gd name="T5" fmla="*/ 1 h 1"/>
                <a:gd name="T6" fmla="*/ 8 w 8"/>
                <a:gd name="T7" fmla="*/ 0 h 1"/>
              </a:gdLst>
              <a:ahLst/>
              <a:cxnLst>
                <a:cxn ang="0">
                  <a:pos x="T0" y="T1"/>
                </a:cxn>
                <a:cxn ang="0">
                  <a:pos x="T2" y="T3"/>
                </a:cxn>
                <a:cxn ang="0">
                  <a:pos x="T4" y="T5"/>
                </a:cxn>
                <a:cxn ang="0">
                  <a:pos x="T6" y="T7"/>
                </a:cxn>
              </a:cxnLst>
              <a:rect l="0" t="0" r="r" b="b"/>
              <a:pathLst>
                <a:path w="8" h="1">
                  <a:moveTo>
                    <a:pt x="8" y="0"/>
                  </a:moveTo>
                  <a:lnTo>
                    <a:pt x="8" y="0"/>
                  </a:lnTo>
                  <a:lnTo>
                    <a:pt x="0" y="1"/>
                  </a:lnTo>
                  <a:lnTo>
                    <a:pt x="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27" name="Freeform 75"/>
            <p:cNvSpPr>
              <a:spLocks/>
            </p:cNvSpPr>
            <p:nvPr/>
          </p:nvSpPr>
          <p:spPr bwMode="invGray">
            <a:xfrm>
              <a:off x="9794875" y="2830513"/>
              <a:ext cx="90488" cy="1587"/>
            </a:xfrm>
            <a:custGeom>
              <a:avLst/>
              <a:gdLst>
                <a:gd name="T0" fmla="*/ 0 w 47"/>
                <a:gd name="T1" fmla="*/ 0 h 1"/>
                <a:gd name="T2" fmla="*/ 0 w 47"/>
                <a:gd name="T3" fmla="*/ 0 h 1"/>
                <a:gd name="T4" fmla="*/ 32 w 47"/>
                <a:gd name="T5" fmla="*/ 1 h 1"/>
                <a:gd name="T6" fmla="*/ 47 w 47"/>
                <a:gd name="T7" fmla="*/ 0 h 1"/>
                <a:gd name="T8" fmla="*/ 0 w 47"/>
                <a:gd name="T9" fmla="*/ 0 h 1"/>
              </a:gdLst>
              <a:ahLst/>
              <a:cxnLst>
                <a:cxn ang="0">
                  <a:pos x="T0" y="T1"/>
                </a:cxn>
                <a:cxn ang="0">
                  <a:pos x="T2" y="T3"/>
                </a:cxn>
                <a:cxn ang="0">
                  <a:pos x="T4" y="T5"/>
                </a:cxn>
                <a:cxn ang="0">
                  <a:pos x="T6" y="T7"/>
                </a:cxn>
                <a:cxn ang="0">
                  <a:pos x="T8" y="T9"/>
                </a:cxn>
              </a:cxnLst>
              <a:rect l="0" t="0" r="r" b="b"/>
              <a:pathLst>
                <a:path w="47" h="1">
                  <a:moveTo>
                    <a:pt x="0" y="0"/>
                  </a:moveTo>
                  <a:lnTo>
                    <a:pt x="0" y="0"/>
                  </a:lnTo>
                  <a:lnTo>
                    <a:pt x="32" y="1"/>
                  </a:lnTo>
                  <a:lnTo>
                    <a:pt x="47" y="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28" name="Freeform 76"/>
            <p:cNvSpPr>
              <a:spLocks/>
            </p:cNvSpPr>
            <p:nvPr/>
          </p:nvSpPr>
          <p:spPr bwMode="invGray">
            <a:xfrm>
              <a:off x="9232900" y="2795588"/>
              <a:ext cx="84138" cy="3175"/>
            </a:xfrm>
            <a:custGeom>
              <a:avLst/>
              <a:gdLst>
                <a:gd name="T0" fmla="*/ 16 w 44"/>
                <a:gd name="T1" fmla="*/ 1 h 1"/>
                <a:gd name="T2" fmla="*/ 16 w 44"/>
                <a:gd name="T3" fmla="*/ 1 h 1"/>
                <a:gd name="T4" fmla="*/ 44 w 44"/>
                <a:gd name="T5" fmla="*/ 1 h 1"/>
                <a:gd name="T6" fmla="*/ 16 w 44"/>
                <a:gd name="T7" fmla="*/ 1 h 1"/>
              </a:gdLst>
              <a:ahLst/>
              <a:cxnLst>
                <a:cxn ang="0">
                  <a:pos x="T0" y="T1"/>
                </a:cxn>
                <a:cxn ang="0">
                  <a:pos x="T2" y="T3"/>
                </a:cxn>
                <a:cxn ang="0">
                  <a:pos x="T4" y="T5"/>
                </a:cxn>
                <a:cxn ang="0">
                  <a:pos x="T6" y="T7"/>
                </a:cxn>
              </a:cxnLst>
              <a:rect l="0" t="0" r="r" b="b"/>
              <a:pathLst>
                <a:path w="44" h="1">
                  <a:moveTo>
                    <a:pt x="16" y="1"/>
                  </a:moveTo>
                  <a:lnTo>
                    <a:pt x="16" y="1"/>
                  </a:lnTo>
                  <a:lnTo>
                    <a:pt x="44" y="1"/>
                  </a:lnTo>
                  <a:cubicBezTo>
                    <a:pt x="39" y="1"/>
                    <a:pt x="0" y="0"/>
                    <a:pt x="16"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29" name="Freeform 77"/>
            <p:cNvSpPr>
              <a:spLocks/>
            </p:cNvSpPr>
            <p:nvPr/>
          </p:nvSpPr>
          <p:spPr bwMode="invGray">
            <a:xfrm>
              <a:off x="8158163" y="2725738"/>
              <a:ext cx="71438" cy="3175"/>
            </a:xfrm>
            <a:custGeom>
              <a:avLst/>
              <a:gdLst>
                <a:gd name="T0" fmla="*/ 34 w 37"/>
                <a:gd name="T1" fmla="*/ 0 h 1"/>
                <a:gd name="T2" fmla="*/ 34 w 37"/>
                <a:gd name="T3" fmla="*/ 0 h 1"/>
                <a:gd name="T4" fmla="*/ 0 w 37"/>
                <a:gd name="T5" fmla="*/ 1 h 1"/>
                <a:gd name="T6" fmla="*/ 3 w 37"/>
                <a:gd name="T7" fmla="*/ 1 h 1"/>
                <a:gd name="T8" fmla="*/ 37 w 37"/>
                <a:gd name="T9" fmla="*/ 0 h 1"/>
                <a:gd name="T10" fmla="*/ 34 w 37"/>
                <a:gd name="T11" fmla="*/ 0 h 1"/>
              </a:gdLst>
              <a:ahLst/>
              <a:cxnLst>
                <a:cxn ang="0">
                  <a:pos x="T0" y="T1"/>
                </a:cxn>
                <a:cxn ang="0">
                  <a:pos x="T2" y="T3"/>
                </a:cxn>
                <a:cxn ang="0">
                  <a:pos x="T4" y="T5"/>
                </a:cxn>
                <a:cxn ang="0">
                  <a:pos x="T6" y="T7"/>
                </a:cxn>
                <a:cxn ang="0">
                  <a:pos x="T8" y="T9"/>
                </a:cxn>
                <a:cxn ang="0">
                  <a:pos x="T10" y="T11"/>
                </a:cxn>
              </a:cxnLst>
              <a:rect l="0" t="0" r="r" b="b"/>
              <a:pathLst>
                <a:path w="37" h="1">
                  <a:moveTo>
                    <a:pt x="34" y="0"/>
                  </a:moveTo>
                  <a:lnTo>
                    <a:pt x="34" y="0"/>
                  </a:lnTo>
                  <a:lnTo>
                    <a:pt x="0" y="1"/>
                  </a:lnTo>
                  <a:lnTo>
                    <a:pt x="3" y="1"/>
                  </a:lnTo>
                  <a:lnTo>
                    <a:pt x="37" y="0"/>
                  </a:lnTo>
                  <a:lnTo>
                    <a:pt x="3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30" name="Freeform 78"/>
            <p:cNvSpPr>
              <a:spLocks/>
            </p:cNvSpPr>
            <p:nvPr/>
          </p:nvSpPr>
          <p:spPr bwMode="invGray">
            <a:xfrm>
              <a:off x="8734425" y="2814638"/>
              <a:ext cx="144463" cy="3175"/>
            </a:xfrm>
            <a:custGeom>
              <a:avLst/>
              <a:gdLst>
                <a:gd name="T0" fmla="*/ 56 w 76"/>
                <a:gd name="T1" fmla="*/ 0 h 2"/>
                <a:gd name="T2" fmla="*/ 56 w 76"/>
                <a:gd name="T3" fmla="*/ 0 h 2"/>
                <a:gd name="T4" fmla="*/ 40 w 76"/>
                <a:gd name="T5" fmla="*/ 2 h 2"/>
                <a:gd name="T6" fmla="*/ 56 w 76"/>
                <a:gd name="T7" fmla="*/ 0 h 2"/>
              </a:gdLst>
              <a:ahLst/>
              <a:cxnLst>
                <a:cxn ang="0">
                  <a:pos x="T0" y="T1"/>
                </a:cxn>
                <a:cxn ang="0">
                  <a:pos x="T2" y="T3"/>
                </a:cxn>
                <a:cxn ang="0">
                  <a:pos x="T4" y="T5"/>
                </a:cxn>
                <a:cxn ang="0">
                  <a:pos x="T6" y="T7"/>
                </a:cxn>
              </a:cxnLst>
              <a:rect l="0" t="0" r="r" b="b"/>
              <a:pathLst>
                <a:path w="76" h="2">
                  <a:moveTo>
                    <a:pt x="56" y="0"/>
                  </a:moveTo>
                  <a:lnTo>
                    <a:pt x="56" y="0"/>
                  </a:lnTo>
                  <a:cubicBezTo>
                    <a:pt x="76" y="2"/>
                    <a:pt x="0" y="0"/>
                    <a:pt x="40" y="2"/>
                  </a:cubicBezTo>
                  <a:cubicBezTo>
                    <a:pt x="76" y="2"/>
                    <a:pt x="61" y="1"/>
                    <a:pt x="56"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31" name="Freeform 79"/>
            <p:cNvSpPr>
              <a:spLocks/>
            </p:cNvSpPr>
            <p:nvPr/>
          </p:nvSpPr>
          <p:spPr bwMode="invGray">
            <a:xfrm>
              <a:off x="8023225" y="2782888"/>
              <a:ext cx="26988" cy="1587"/>
            </a:xfrm>
            <a:custGeom>
              <a:avLst/>
              <a:gdLst>
                <a:gd name="T0" fmla="*/ 14 w 14"/>
                <a:gd name="T1" fmla="*/ 0 h 1"/>
                <a:gd name="T2" fmla="*/ 14 w 14"/>
                <a:gd name="T3" fmla="*/ 0 h 1"/>
                <a:gd name="T4" fmla="*/ 0 w 14"/>
                <a:gd name="T5" fmla="*/ 1 h 1"/>
                <a:gd name="T6" fmla="*/ 14 w 14"/>
                <a:gd name="T7" fmla="*/ 0 h 1"/>
              </a:gdLst>
              <a:ahLst/>
              <a:cxnLst>
                <a:cxn ang="0">
                  <a:pos x="T0" y="T1"/>
                </a:cxn>
                <a:cxn ang="0">
                  <a:pos x="T2" y="T3"/>
                </a:cxn>
                <a:cxn ang="0">
                  <a:pos x="T4" y="T5"/>
                </a:cxn>
                <a:cxn ang="0">
                  <a:pos x="T6" y="T7"/>
                </a:cxn>
              </a:cxnLst>
              <a:rect l="0" t="0" r="r" b="b"/>
              <a:pathLst>
                <a:path w="14" h="1">
                  <a:moveTo>
                    <a:pt x="14" y="0"/>
                  </a:moveTo>
                  <a:lnTo>
                    <a:pt x="14" y="0"/>
                  </a:lnTo>
                  <a:cubicBezTo>
                    <a:pt x="9" y="0"/>
                    <a:pt x="5" y="0"/>
                    <a:pt x="0" y="1"/>
                  </a:cubicBezTo>
                  <a:lnTo>
                    <a:pt x="1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32" name="Freeform 80"/>
            <p:cNvSpPr>
              <a:spLocks/>
            </p:cNvSpPr>
            <p:nvPr/>
          </p:nvSpPr>
          <p:spPr bwMode="invGray">
            <a:xfrm>
              <a:off x="8050213" y="2782888"/>
              <a:ext cx="77788" cy="1587"/>
            </a:xfrm>
            <a:custGeom>
              <a:avLst/>
              <a:gdLst>
                <a:gd name="T0" fmla="*/ 0 w 40"/>
                <a:gd name="T1" fmla="*/ 0 h 1"/>
                <a:gd name="T2" fmla="*/ 0 w 40"/>
                <a:gd name="T3" fmla="*/ 0 h 1"/>
                <a:gd name="T4" fmla="*/ 40 w 40"/>
                <a:gd name="T5" fmla="*/ 1 h 1"/>
                <a:gd name="T6" fmla="*/ 0 w 40"/>
                <a:gd name="T7" fmla="*/ 0 h 1"/>
              </a:gdLst>
              <a:ahLst/>
              <a:cxnLst>
                <a:cxn ang="0">
                  <a:pos x="T0" y="T1"/>
                </a:cxn>
                <a:cxn ang="0">
                  <a:pos x="T2" y="T3"/>
                </a:cxn>
                <a:cxn ang="0">
                  <a:pos x="T4" y="T5"/>
                </a:cxn>
                <a:cxn ang="0">
                  <a:pos x="T6" y="T7"/>
                </a:cxn>
              </a:cxnLst>
              <a:rect l="0" t="0" r="r" b="b"/>
              <a:pathLst>
                <a:path w="40" h="1">
                  <a:moveTo>
                    <a:pt x="0" y="0"/>
                  </a:moveTo>
                  <a:lnTo>
                    <a:pt x="0" y="0"/>
                  </a:lnTo>
                  <a:cubicBezTo>
                    <a:pt x="15" y="0"/>
                    <a:pt x="30" y="1"/>
                    <a:pt x="40" y="1"/>
                  </a:cubicBezTo>
                  <a:cubicBezTo>
                    <a:pt x="21" y="0"/>
                    <a:pt x="15" y="0"/>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33" name="Freeform 81"/>
            <p:cNvSpPr>
              <a:spLocks/>
            </p:cNvSpPr>
            <p:nvPr/>
          </p:nvSpPr>
          <p:spPr bwMode="invGray">
            <a:xfrm>
              <a:off x="7715250" y="2779713"/>
              <a:ext cx="90488" cy="7937"/>
            </a:xfrm>
            <a:custGeom>
              <a:avLst/>
              <a:gdLst>
                <a:gd name="T0" fmla="*/ 5 w 47"/>
                <a:gd name="T1" fmla="*/ 2 h 3"/>
                <a:gd name="T2" fmla="*/ 5 w 47"/>
                <a:gd name="T3" fmla="*/ 2 h 3"/>
                <a:gd name="T4" fmla="*/ 18 w 47"/>
                <a:gd name="T5" fmla="*/ 2 h 3"/>
                <a:gd name="T6" fmla="*/ 23 w 47"/>
                <a:gd name="T7" fmla="*/ 2 h 3"/>
                <a:gd name="T8" fmla="*/ 38 w 47"/>
                <a:gd name="T9" fmla="*/ 1 h 3"/>
                <a:gd name="T10" fmla="*/ 47 w 47"/>
                <a:gd name="T11" fmla="*/ 0 h 3"/>
                <a:gd name="T12" fmla="*/ 35 w 47"/>
                <a:gd name="T13" fmla="*/ 1 h 3"/>
                <a:gd name="T14" fmla="*/ 5 w 47"/>
                <a:gd name="T15" fmla="*/ 2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 h="3">
                  <a:moveTo>
                    <a:pt x="5" y="2"/>
                  </a:moveTo>
                  <a:lnTo>
                    <a:pt x="5" y="2"/>
                  </a:lnTo>
                  <a:lnTo>
                    <a:pt x="18" y="2"/>
                  </a:lnTo>
                  <a:cubicBezTo>
                    <a:pt x="4" y="3"/>
                    <a:pt x="11" y="3"/>
                    <a:pt x="23" y="2"/>
                  </a:cubicBezTo>
                  <a:cubicBezTo>
                    <a:pt x="37" y="2"/>
                    <a:pt x="37" y="1"/>
                    <a:pt x="38" y="1"/>
                  </a:cubicBezTo>
                  <a:lnTo>
                    <a:pt x="47" y="0"/>
                  </a:lnTo>
                  <a:lnTo>
                    <a:pt x="35" y="1"/>
                  </a:lnTo>
                  <a:cubicBezTo>
                    <a:pt x="13" y="1"/>
                    <a:pt x="0" y="1"/>
                    <a:pt x="5"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34" name="Freeform 82"/>
            <p:cNvSpPr>
              <a:spLocks/>
            </p:cNvSpPr>
            <p:nvPr/>
          </p:nvSpPr>
          <p:spPr bwMode="invGray">
            <a:xfrm>
              <a:off x="6508750" y="2713038"/>
              <a:ext cx="247650" cy="6350"/>
            </a:xfrm>
            <a:custGeom>
              <a:avLst/>
              <a:gdLst>
                <a:gd name="T0" fmla="*/ 0 w 129"/>
                <a:gd name="T1" fmla="*/ 0 h 3"/>
                <a:gd name="T2" fmla="*/ 0 w 129"/>
                <a:gd name="T3" fmla="*/ 0 h 3"/>
                <a:gd name="T4" fmla="*/ 60 w 129"/>
                <a:gd name="T5" fmla="*/ 2 h 3"/>
                <a:gd name="T6" fmla="*/ 129 w 129"/>
                <a:gd name="T7" fmla="*/ 0 h 3"/>
                <a:gd name="T8" fmla="*/ 0 w 129"/>
                <a:gd name="T9" fmla="*/ 0 h 3"/>
              </a:gdLst>
              <a:ahLst/>
              <a:cxnLst>
                <a:cxn ang="0">
                  <a:pos x="T0" y="T1"/>
                </a:cxn>
                <a:cxn ang="0">
                  <a:pos x="T2" y="T3"/>
                </a:cxn>
                <a:cxn ang="0">
                  <a:pos x="T4" y="T5"/>
                </a:cxn>
                <a:cxn ang="0">
                  <a:pos x="T6" y="T7"/>
                </a:cxn>
                <a:cxn ang="0">
                  <a:pos x="T8" y="T9"/>
                </a:cxn>
              </a:cxnLst>
              <a:rect l="0" t="0" r="r" b="b"/>
              <a:pathLst>
                <a:path w="129" h="3">
                  <a:moveTo>
                    <a:pt x="0" y="0"/>
                  </a:moveTo>
                  <a:lnTo>
                    <a:pt x="0" y="0"/>
                  </a:lnTo>
                  <a:cubicBezTo>
                    <a:pt x="50" y="1"/>
                    <a:pt x="63" y="1"/>
                    <a:pt x="60" y="2"/>
                  </a:cubicBezTo>
                  <a:cubicBezTo>
                    <a:pt x="108" y="3"/>
                    <a:pt x="100" y="0"/>
                    <a:pt x="129" y="0"/>
                  </a:cubicBez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35" name="Freeform 83"/>
            <p:cNvSpPr>
              <a:spLocks/>
            </p:cNvSpPr>
            <p:nvPr/>
          </p:nvSpPr>
          <p:spPr bwMode="invGray">
            <a:xfrm>
              <a:off x="6756400" y="2713038"/>
              <a:ext cx="33338" cy="0"/>
            </a:xfrm>
            <a:custGeom>
              <a:avLst/>
              <a:gdLst>
                <a:gd name="T0" fmla="*/ 0 w 18"/>
                <a:gd name="T1" fmla="*/ 0 w 18"/>
                <a:gd name="T2" fmla="*/ 18 w 18"/>
                <a:gd name="T3" fmla="*/ 0 w 18"/>
              </a:gdLst>
              <a:ahLst/>
              <a:cxnLst>
                <a:cxn ang="0">
                  <a:pos x="T0" y="0"/>
                </a:cxn>
                <a:cxn ang="0">
                  <a:pos x="T1" y="0"/>
                </a:cxn>
                <a:cxn ang="0">
                  <a:pos x="T2" y="0"/>
                </a:cxn>
                <a:cxn ang="0">
                  <a:pos x="T3" y="0"/>
                </a:cxn>
              </a:cxnLst>
              <a:rect l="0" t="0" r="r" b="b"/>
              <a:pathLst>
                <a:path w="18">
                  <a:moveTo>
                    <a:pt x="0" y="0"/>
                  </a:moveTo>
                  <a:lnTo>
                    <a:pt x="0" y="0"/>
                  </a:lnTo>
                  <a:lnTo>
                    <a:pt x="18" y="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36" name="Freeform 84"/>
            <p:cNvSpPr>
              <a:spLocks/>
            </p:cNvSpPr>
            <p:nvPr/>
          </p:nvSpPr>
          <p:spPr bwMode="invGray">
            <a:xfrm>
              <a:off x="8047038" y="2820988"/>
              <a:ext cx="58738" cy="4762"/>
            </a:xfrm>
            <a:custGeom>
              <a:avLst/>
              <a:gdLst>
                <a:gd name="T0" fmla="*/ 31 w 31"/>
                <a:gd name="T1" fmla="*/ 0 h 2"/>
                <a:gd name="T2" fmla="*/ 31 w 31"/>
                <a:gd name="T3" fmla="*/ 0 h 2"/>
                <a:gd name="T4" fmla="*/ 0 w 31"/>
                <a:gd name="T5" fmla="*/ 2 h 2"/>
                <a:gd name="T6" fmla="*/ 11 w 31"/>
                <a:gd name="T7" fmla="*/ 2 h 2"/>
                <a:gd name="T8" fmla="*/ 31 w 31"/>
                <a:gd name="T9" fmla="*/ 0 h 2"/>
              </a:gdLst>
              <a:ahLst/>
              <a:cxnLst>
                <a:cxn ang="0">
                  <a:pos x="T0" y="T1"/>
                </a:cxn>
                <a:cxn ang="0">
                  <a:pos x="T2" y="T3"/>
                </a:cxn>
                <a:cxn ang="0">
                  <a:pos x="T4" y="T5"/>
                </a:cxn>
                <a:cxn ang="0">
                  <a:pos x="T6" y="T7"/>
                </a:cxn>
                <a:cxn ang="0">
                  <a:pos x="T8" y="T9"/>
                </a:cxn>
              </a:cxnLst>
              <a:rect l="0" t="0" r="r" b="b"/>
              <a:pathLst>
                <a:path w="31" h="2">
                  <a:moveTo>
                    <a:pt x="31" y="0"/>
                  </a:moveTo>
                  <a:lnTo>
                    <a:pt x="31" y="0"/>
                  </a:lnTo>
                  <a:lnTo>
                    <a:pt x="0" y="2"/>
                  </a:lnTo>
                  <a:lnTo>
                    <a:pt x="11" y="2"/>
                  </a:lnTo>
                  <a:lnTo>
                    <a:pt x="3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37" name="Freeform 85"/>
            <p:cNvSpPr>
              <a:spLocks/>
            </p:cNvSpPr>
            <p:nvPr/>
          </p:nvSpPr>
          <p:spPr bwMode="invGray">
            <a:xfrm>
              <a:off x="6348413" y="2711451"/>
              <a:ext cx="82550" cy="1587"/>
            </a:xfrm>
            <a:custGeom>
              <a:avLst/>
              <a:gdLst>
                <a:gd name="T0" fmla="*/ 9 w 43"/>
                <a:gd name="T1" fmla="*/ 1 h 1"/>
                <a:gd name="T2" fmla="*/ 9 w 43"/>
                <a:gd name="T3" fmla="*/ 1 h 1"/>
                <a:gd name="T4" fmla="*/ 41 w 43"/>
                <a:gd name="T5" fmla="*/ 1 h 1"/>
                <a:gd name="T6" fmla="*/ 9 w 43"/>
                <a:gd name="T7" fmla="*/ 1 h 1"/>
              </a:gdLst>
              <a:ahLst/>
              <a:cxnLst>
                <a:cxn ang="0">
                  <a:pos x="T0" y="T1"/>
                </a:cxn>
                <a:cxn ang="0">
                  <a:pos x="T2" y="T3"/>
                </a:cxn>
                <a:cxn ang="0">
                  <a:pos x="T4" y="T5"/>
                </a:cxn>
                <a:cxn ang="0">
                  <a:pos x="T6" y="T7"/>
                </a:cxn>
              </a:cxnLst>
              <a:rect l="0" t="0" r="r" b="b"/>
              <a:pathLst>
                <a:path w="43" h="1">
                  <a:moveTo>
                    <a:pt x="9" y="1"/>
                  </a:moveTo>
                  <a:lnTo>
                    <a:pt x="9" y="1"/>
                  </a:lnTo>
                  <a:cubicBezTo>
                    <a:pt x="18" y="1"/>
                    <a:pt x="33" y="1"/>
                    <a:pt x="41" y="1"/>
                  </a:cubicBezTo>
                  <a:cubicBezTo>
                    <a:pt x="43" y="0"/>
                    <a:pt x="0" y="1"/>
                    <a:pt x="9"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38" name="Freeform 86"/>
            <p:cNvSpPr>
              <a:spLocks/>
            </p:cNvSpPr>
            <p:nvPr/>
          </p:nvSpPr>
          <p:spPr bwMode="invGray">
            <a:xfrm>
              <a:off x="6734175" y="2771775"/>
              <a:ext cx="96838" cy="6350"/>
            </a:xfrm>
            <a:custGeom>
              <a:avLst/>
              <a:gdLst>
                <a:gd name="T0" fmla="*/ 0 w 50"/>
                <a:gd name="T1" fmla="*/ 2 h 3"/>
                <a:gd name="T2" fmla="*/ 0 w 50"/>
                <a:gd name="T3" fmla="*/ 2 h 3"/>
                <a:gd name="T4" fmla="*/ 50 w 50"/>
                <a:gd name="T5" fmla="*/ 3 h 3"/>
                <a:gd name="T6" fmla="*/ 0 w 50"/>
                <a:gd name="T7" fmla="*/ 2 h 3"/>
              </a:gdLst>
              <a:ahLst/>
              <a:cxnLst>
                <a:cxn ang="0">
                  <a:pos x="T0" y="T1"/>
                </a:cxn>
                <a:cxn ang="0">
                  <a:pos x="T2" y="T3"/>
                </a:cxn>
                <a:cxn ang="0">
                  <a:pos x="T4" y="T5"/>
                </a:cxn>
                <a:cxn ang="0">
                  <a:pos x="T6" y="T7"/>
                </a:cxn>
              </a:cxnLst>
              <a:rect l="0" t="0" r="r" b="b"/>
              <a:pathLst>
                <a:path w="50" h="3">
                  <a:moveTo>
                    <a:pt x="0" y="2"/>
                  </a:moveTo>
                  <a:lnTo>
                    <a:pt x="0" y="2"/>
                  </a:lnTo>
                  <a:cubicBezTo>
                    <a:pt x="6" y="3"/>
                    <a:pt x="37" y="2"/>
                    <a:pt x="50" y="3"/>
                  </a:cubicBezTo>
                  <a:cubicBezTo>
                    <a:pt x="32" y="2"/>
                    <a:pt x="17" y="0"/>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39" name="Freeform 87"/>
            <p:cNvSpPr>
              <a:spLocks/>
            </p:cNvSpPr>
            <p:nvPr/>
          </p:nvSpPr>
          <p:spPr bwMode="invGray">
            <a:xfrm>
              <a:off x="6091238" y="2722563"/>
              <a:ext cx="95250" cy="7937"/>
            </a:xfrm>
            <a:custGeom>
              <a:avLst/>
              <a:gdLst>
                <a:gd name="T0" fmla="*/ 0 w 49"/>
                <a:gd name="T1" fmla="*/ 1 h 4"/>
                <a:gd name="T2" fmla="*/ 0 w 49"/>
                <a:gd name="T3" fmla="*/ 1 h 4"/>
                <a:gd name="T4" fmla="*/ 18 w 49"/>
                <a:gd name="T5" fmla="*/ 4 h 4"/>
                <a:gd name="T6" fmla="*/ 0 w 49"/>
                <a:gd name="T7" fmla="*/ 1 h 4"/>
              </a:gdLst>
              <a:ahLst/>
              <a:cxnLst>
                <a:cxn ang="0">
                  <a:pos x="T0" y="T1"/>
                </a:cxn>
                <a:cxn ang="0">
                  <a:pos x="T2" y="T3"/>
                </a:cxn>
                <a:cxn ang="0">
                  <a:pos x="T4" y="T5"/>
                </a:cxn>
                <a:cxn ang="0">
                  <a:pos x="T6" y="T7"/>
                </a:cxn>
              </a:cxnLst>
              <a:rect l="0" t="0" r="r" b="b"/>
              <a:pathLst>
                <a:path w="49" h="4">
                  <a:moveTo>
                    <a:pt x="0" y="1"/>
                  </a:moveTo>
                  <a:lnTo>
                    <a:pt x="0" y="1"/>
                  </a:lnTo>
                  <a:cubicBezTo>
                    <a:pt x="10" y="2"/>
                    <a:pt x="24" y="2"/>
                    <a:pt x="18" y="4"/>
                  </a:cubicBezTo>
                  <a:cubicBezTo>
                    <a:pt x="31" y="3"/>
                    <a:pt x="49"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40" name="Freeform 88"/>
            <p:cNvSpPr>
              <a:spLocks/>
            </p:cNvSpPr>
            <p:nvPr/>
          </p:nvSpPr>
          <p:spPr bwMode="invGray">
            <a:xfrm>
              <a:off x="6559550" y="2773363"/>
              <a:ext cx="80963" cy="3175"/>
            </a:xfrm>
            <a:custGeom>
              <a:avLst/>
              <a:gdLst>
                <a:gd name="T0" fmla="*/ 0 w 42"/>
                <a:gd name="T1" fmla="*/ 1 h 1"/>
                <a:gd name="T2" fmla="*/ 0 w 42"/>
                <a:gd name="T3" fmla="*/ 1 h 1"/>
                <a:gd name="T4" fmla="*/ 8 w 42"/>
                <a:gd name="T5" fmla="*/ 1 h 1"/>
                <a:gd name="T6" fmla="*/ 42 w 42"/>
                <a:gd name="T7" fmla="*/ 0 h 1"/>
                <a:gd name="T8" fmla="*/ 0 w 42"/>
                <a:gd name="T9" fmla="*/ 1 h 1"/>
              </a:gdLst>
              <a:ahLst/>
              <a:cxnLst>
                <a:cxn ang="0">
                  <a:pos x="T0" y="T1"/>
                </a:cxn>
                <a:cxn ang="0">
                  <a:pos x="T2" y="T3"/>
                </a:cxn>
                <a:cxn ang="0">
                  <a:pos x="T4" y="T5"/>
                </a:cxn>
                <a:cxn ang="0">
                  <a:pos x="T6" y="T7"/>
                </a:cxn>
                <a:cxn ang="0">
                  <a:pos x="T8" y="T9"/>
                </a:cxn>
              </a:cxnLst>
              <a:rect l="0" t="0" r="r" b="b"/>
              <a:pathLst>
                <a:path w="42" h="1">
                  <a:moveTo>
                    <a:pt x="0" y="1"/>
                  </a:moveTo>
                  <a:lnTo>
                    <a:pt x="0" y="1"/>
                  </a:lnTo>
                  <a:lnTo>
                    <a:pt x="8" y="1"/>
                  </a:lnTo>
                  <a:lnTo>
                    <a:pt x="42" y="0"/>
                  </a:lnTo>
                  <a:lnTo>
                    <a:pt x="0"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41" name="Freeform 89"/>
            <p:cNvSpPr>
              <a:spLocks/>
            </p:cNvSpPr>
            <p:nvPr/>
          </p:nvSpPr>
          <p:spPr bwMode="invGray">
            <a:xfrm>
              <a:off x="6640513" y="2806700"/>
              <a:ext cx="227013" cy="15875"/>
            </a:xfrm>
            <a:custGeom>
              <a:avLst/>
              <a:gdLst>
                <a:gd name="T0" fmla="*/ 80 w 118"/>
                <a:gd name="T1" fmla="*/ 7 h 7"/>
                <a:gd name="T2" fmla="*/ 80 w 118"/>
                <a:gd name="T3" fmla="*/ 7 h 7"/>
                <a:gd name="T4" fmla="*/ 85 w 118"/>
                <a:gd name="T5" fmla="*/ 1 h 7"/>
                <a:gd name="T6" fmla="*/ 29 w 118"/>
                <a:gd name="T7" fmla="*/ 4 h 7"/>
                <a:gd name="T8" fmla="*/ 80 w 118"/>
                <a:gd name="T9" fmla="*/ 7 h 7"/>
              </a:gdLst>
              <a:ahLst/>
              <a:cxnLst>
                <a:cxn ang="0">
                  <a:pos x="T0" y="T1"/>
                </a:cxn>
                <a:cxn ang="0">
                  <a:pos x="T2" y="T3"/>
                </a:cxn>
                <a:cxn ang="0">
                  <a:pos x="T4" y="T5"/>
                </a:cxn>
                <a:cxn ang="0">
                  <a:pos x="T6" y="T7"/>
                </a:cxn>
                <a:cxn ang="0">
                  <a:pos x="T8" y="T9"/>
                </a:cxn>
              </a:cxnLst>
              <a:rect l="0" t="0" r="r" b="b"/>
              <a:pathLst>
                <a:path w="118" h="7">
                  <a:moveTo>
                    <a:pt x="80" y="7"/>
                  </a:moveTo>
                  <a:lnTo>
                    <a:pt x="80" y="7"/>
                  </a:lnTo>
                  <a:cubicBezTo>
                    <a:pt x="118" y="5"/>
                    <a:pt x="19" y="3"/>
                    <a:pt x="85" y="1"/>
                  </a:cubicBezTo>
                  <a:cubicBezTo>
                    <a:pt x="0" y="0"/>
                    <a:pt x="92" y="4"/>
                    <a:pt x="29" y="4"/>
                  </a:cubicBezTo>
                  <a:cubicBezTo>
                    <a:pt x="66" y="4"/>
                    <a:pt x="84" y="6"/>
                    <a:pt x="80" y="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42" name="Freeform 90"/>
            <p:cNvSpPr>
              <a:spLocks/>
            </p:cNvSpPr>
            <p:nvPr/>
          </p:nvSpPr>
          <p:spPr bwMode="invGray">
            <a:xfrm>
              <a:off x="6661150" y="2814638"/>
              <a:ext cx="34925" cy="1587"/>
            </a:xfrm>
            <a:custGeom>
              <a:avLst/>
              <a:gdLst>
                <a:gd name="T0" fmla="*/ 18 w 18"/>
                <a:gd name="T1" fmla="*/ 1 h 1"/>
                <a:gd name="T2" fmla="*/ 18 w 18"/>
                <a:gd name="T3" fmla="*/ 1 h 1"/>
                <a:gd name="T4" fmla="*/ 0 w 18"/>
                <a:gd name="T5" fmla="*/ 0 h 1"/>
                <a:gd name="T6" fmla="*/ 18 w 18"/>
                <a:gd name="T7" fmla="*/ 1 h 1"/>
              </a:gdLst>
              <a:ahLst/>
              <a:cxnLst>
                <a:cxn ang="0">
                  <a:pos x="T0" y="T1"/>
                </a:cxn>
                <a:cxn ang="0">
                  <a:pos x="T2" y="T3"/>
                </a:cxn>
                <a:cxn ang="0">
                  <a:pos x="T4" y="T5"/>
                </a:cxn>
                <a:cxn ang="0">
                  <a:pos x="T6" y="T7"/>
                </a:cxn>
              </a:cxnLst>
              <a:rect l="0" t="0" r="r" b="b"/>
              <a:pathLst>
                <a:path w="18" h="1">
                  <a:moveTo>
                    <a:pt x="18" y="1"/>
                  </a:moveTo>
                  <a:lnTo>
                    <a:pt x="18" y="1"/>
                  </a:lnTo>
                  <a:lnTo>
                    <a:pt x="0" y="0"/>
                  </a:lnTo>
                  <a:lnTo>
                    <a:pt x="18"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43" name="Freeform 91"/>
            <p:cNvSpPr>
              <a:spLocks/>
            </p:cNvSpPr>
            <p:nvPr/>
          </p:nvSpPr>
          <p:spPr bwMode="invGray">
            <a:xfrm>
              <a:off x="5661025" y="2789238"/>
              <a:ext cx="23813" cy="1587"/>
            </a:xfrm>
            <a:custGeom>
              <a:avLst/>
              <a:gdLst>
                <a:gd name="T0" fmla="*/ 0 w 13"/>
                <a:gd name="T1" fmla="*/ 1 h 1"/>
                <a:gd name="T2" fmla="*/ 0 w 13"/>
                <a:gd name="T3" fmla="*/ 1 h 1"/>
                <a:gd name="T4" fmla="*/ 13 w 13"/>
                <a:gd name="T5" fmla="*/ 0 h 1"/>
                <a:gd name="T6" fmla="*/ 0 w 13"/>
                <a:gd name="T7" fmla="*/ 1 h 1"/>
              </a:gdLst>
              <a:ahLst/>
              <a:cxnLst>
                <a:cxn ang="0">
                  <a:pos x="T0" y="T1"/>
                </a:cxn>
                <a:cxn ang="0">
                  <a:pos x="T2" y="T3"/>
                </a:cxn>
                <a:cxn ang="0">
                  <a:pos x="T4" y="T5"/>
                </a:cxn>
                <a:cxn ang="0">
                  <a:pos x="T6" y="T7"/>
                </a:cxn>
              </a:cxnLst>
              <a:rect l="0" t="0" r="r" b="b"/>
              <a:pathLst>
                <a:path w="13" h="1">
                  <a:moveTo>
                    <a:pt x="0" y="1"/>
                  </a:moveTo>
                  <a:lnTo>
                    <a:pt x="0" y="1"/>
                  </a:lnTo>
                  <a:lnTo>
                    <a:pt x="13" y="0"/>
                  </a:lnTo>
                  <a:lnTo>
                    <a:pt x="0"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44" name="Freeform 92"/>
            <p:cNvSpPr>
              <a:spLocks/>
            </p:cNvSpPr>
            <p:nvPr/>
          </p:nvSpPr>
          <p:spPr bwMode="invGray">
            <a:xfrm>
              <a:off x="6162675" y="2814638"/>
              <a:ext cx="258763" cy="7937"/>
            </a:xfrm>
            <a:custGeom>
              <a:avLst/>
              <a:gdLst>
                <a:gd name="T0" fmla="*/ 77 w 135"/>
                <a:gd name="T1" fmla="*/ 2 h 4"/>
                <a:gd name="T2" fmla="*/ 77 w 135"/>
                <a:gd name="T3" fmla="*/ 2 h 4"/>
                <a:gd name="T4" fmla="*/ 135 w 135"/>
                <a:gd name="T5" fmla="*/ 0 h 4"/>
                <a:gd name="T6" fmla="*/ 6 w 135"/>
                <a:gd name="T7" fmla="*/ 4 h 4"/>
                <a:gd name="T8" fmla="*/ 90 w 135"/>
                <a:gd name="T9" fmla="*/ 3 h 4"/>
                <a:gd name="T10" fmla="*/ 77 w 135"/>
                <a:gd name="T11" fmla="*/ 2 h 4"/>
              </a:gdLst>
              <a:ahLst/>
              <a:cxnLst>
                <a:cxn ang="0">
                  <a:pos x="T0" y="T1"/>
                </a:cxn>
                <a:cxn ang="0">
                  <a:pos x="T2" y="T3"/>
                </a:cxn>
                <a:cxn ang="0">
                  <a:pos x="T4" y="T5"/>
                </a:cxn>
                <a:cxn ang="0">
                  <a:pos x="T6" y="T7"/>
                </a:cxn>
                <a:cxn ang="0">
                  <a:pos x="T8" y="T9"/>
                </a:cxn>
                <a:cxn ang="0">
                  <a:pos x="T10" y="T11"/>
                </a:cxn>
              </a:cxnLst>
              <a:rect l="0" t="0" r="r" b="b"/>
              <a:pathLst>
                <a:path w="135" h="4">
                  <a:moveTo>
                    <a:pt x="77" y="2"/>
                  </a:moveTo>
                  <a:lnTo>
                    <a:pt x="77" y="2"/>
                  </a:lnTo>
                  <a:lnTo>
                    <a:pt x="135" y="0"/>
                  </a:lnTo>
                  <a:cubicBezTo>
                    <a:pt x="96" y="1"/>
                    <a:pt x="0" y="1"/>
                    <a:pt x="6" y="4"/>
                  </a:cubicBezTo>
                  <a:cubicBezTo>
                    <a:pt x="37" y="4"/>
                    <a:pt x="75" y="4"/>
                    <a:pt x="90" y="3"/>
                  </a:cubicBezTo>
                  <a:lnTo>
                    <a:pt x="77"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45" name="Freeform 93"/>
            <p:cNvSpPr>
              <a:spLocks/>
            </p:cNvSpPr>
            <p:nvPr/>
          </p:nvSpPr>
          <p:spPr bwMode="invGray">
            <a:xfrm>
              <a:off x="5019675" y="2713038"/>
              <a:ext cx="73025" cy="4762"/>
            </a:xfrm>
            <a:custGeom>
              <a:avLst/>
              <a:gdLst>
                <a:gd name="T0" fmla="*/ 13 w 38"/>
                <a:gd name="T1" fmla="*/ 1 h 2"/>
                <a:gd name="T2" fmla="*/ 13 w 38"/>
                <a:gd name="T3" fmla="*/ 1 h 2"/>
                <a:gd name="T4" fmla="*/ 38 w 38"/>
                <a:gd name="T5" fmla="*/ 0 h 2"/>
                <a:gd name="T6" fmla="*/ 7 w 38"/>
                <a:gd name="T7" fmla="*/ 0 h 2"/>
                <a:gd name="T8" fmla="*/ 13 w 38"/>
                <a:gd name="T9" fmla="*/ 1 h 2"/>
              </a:gdLst>
              <a:ahLst/>
              <a:cxnLst>
                <a:cxn ang="0">
                  <a:pos x="T0" y="T1"/>
                </a:cxn>
                <a:cxn ang="0">
                  <a:pos x="T2" y="T3"/>
                </a:cxn>
                <a:cxn ang="0">
                  <a:pos x="T4" y="T5"/>
                </a:cxn>
                <a:cxn ang="0">
                  <a:pos x="T6" y="T7"/>
                </a:cxn>
                <a:cxn ang="0">
                  <a:pos x="T8" y="T9"/>
                </a:cxn>
              </a:cxnLst>
              <a:rect l="0" t="0" r="r" b="b"/>
              <a:pathLst>
                <a:path w="38" h="2">
                  <a:moveTo>
                    <a:pt x="13" y="1"/>
                  </a:moveTo>
                  <a:lnTo>
                    <a:pt x="13" y="1"/>
                  </a:lnTo>
                  <a:lnTo>
                    <a:pt x="38" y="0"/>
                  </a:lnTo>
                  <a:lnTo>
                    <a:pt x="7" y="0"/>
                  </a:lnTo>
                  <a:cubicBezTo>
                    <a:pt x="16" y="0"/>
                    <a:pt x="0" y="2"/>
                    <a:pt x="13"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46" name="Freeform 94"/>
            <p:cNvSpPr>
              <a:spLocks/>
            </p:cNvSpPr>
            <p:nvPr/>
          </p:nvSpPr>
          <p:spPr bwMode="invGray">
            <a:xfrm>
              <a:off x="5021263" y="2713038"/>
              <a:ext cx="11113" cy="0"/>
            </a:xfrm>
            <a:custGeom>
              <a:avLst/>
              <a:gdLst>
                <a:gd name="T0" fmla="*/ 0 w 6"/>
                <a:gd name="T1" fmla="*/ 0 w 6"/>
                <a:gd name="T2" fmla="*/ 6 w 6"/>
                <a:gd name="T3" fmla="*/ 0 w 6"/>
              </a:gdLst>
              <a:ahLst/>
              <a:cxnLst>
                <a:cxn ang="0">
                  <a:pos x="T0" y="0"/>
                </a:cxn>
                <a:cxn ang="0">
                  <a:pos x="T1" y="0"/>
                </a:cxn>
                <a:cxn ang="0">
                  <a:pos x="T2" y="0"/>
                </a:cxn>
                <a:cxn ang="0">
                  <a:pos x="T3" y="0"/>
                </a:cxn>
              </a:cxnLst>
              <a:rect l="0" t="0" r="r" b="b"/>
              <a:pathLst>
                <a:path w="6">
                  <a:moveTo>
                    <a:pt x="0" y="0"/>
                  </a:moveTo>
                  <a:lnTo>
                    <a:pt x="0" y="0"/>
                  </a:lnTo>
                  <a:lnTo>
                    <a:pt x="6" y="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47" name="Freeform 95"/>
            <p:cNvSpPr>
              <a:spLocks/>
            </p:cNvSpPr>
            <p:nvPr/>
          </p:nvSpPr>
          <p:spPr bwMode="invGray">
            <a:xfrm>
              <a:off x="5864225" y="2784475"/>
              <a:ext cx="101600" cy="4762"/>
            </a:xfrm>
            <a:custGeom>
              <a:avLst/>
              <a:gdLst>
                <a:gd name="T0" fmla="*/ 3 w 53"/>
                <a:gd name="T1" fmla="*/ 2 h 2"/>
                <a:gd name="T2" fmla="*/ 3 w 53"/>
                <a:gd name="T3" fmla="*/ 2 h 2"/>
                <a:gd name="T4" fmla="*/ 53 w 53"/>
                <a:gd name="T5" fmla="*/ 1 h 2"/>
                <a:gd name="T6" fmla="*/ 3 w 53"/>
                <a:gd name="T7" fmla="*/ 2 h 2"/>
              </a:gdLst>
              <a:ahLst/>
              <a:cxnLst>
                <a:cxn ang="0">
                  <a:pos x="T0" y="T1"/>
                </a:cxn>
                <a:cxn ang="0">
                  <a:pos x="T2" y="T3"/>
                </a:cxn>
                <a:cxn ang="0">
                  <a:pos x="T4" y="T5"/>
                </a:cxn>
                <a:cxn ang="0">
                  <a:pos x="T6" y="T7"/>
                </a:cxn>
              </a:cxnLst>
              <a:rect l="0" t="0" r="r" b="b"/>
              <a:pathLst>
                <a:path w="53" h="2">
                  <a:moveTo>
                    <a:pt x="3" y="2"/>
                  </a:moveTo>
                  <a:lnTo>
                    <a:pt x="3" y="2"/>
                  </a:lnTo>
                  <a:cubicBezTo>
                    <a:pt x="21" y="2"/>
                    <a:pt x="36" y="2"/>
                    <a:pt x="53" y="1"/>
                  </a:cubicBezTo>
                  <a:cubicBezTo>
                    <a:pt x="46" y="1"/>
                    <a:pt x="0" y="0"/>
                    <a:pt x="3"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48" name="Freeform 96"/>
            <p:cNvSpPr>
              <a:spLocks/>
            </p:cNvSpPr>
            <p:nvPr/>
          </p:nvSpPr>
          <p:spPr bwMode="invGray">
            <a:xfrm>
              <a:off x="4703763" y="2722563"/>
              <a:ext cx="84138" cy="1587"/>
            </a:xfrm>
            <a:custGeom>
              <a:avLst/>
              <a:gdLst>
                <a:gd name="T0" fmla="*/ 3 w 44"/>
                <a:gd name="T1" fmla="*/ 1 h 1"/>
                <a:gd name="T2" fmla="*/ 3 w 44"/>
                <a:gd name="T3" fmla="*/ 1 h 1"/>
                <a:gd name="T4" fmla="*/ 44 w 44"/>
                <a:gd name="T5" fmla="*/ 0 h 1"/>
                <a:gd name="T6" fmla="*/ 0 w 44"/>
                <a:gd name="T7" fmla="*/ 0 h 1"/>
                <a:gd name="T8" fmla="*/ 3 w 44"/>
                <a:gd name="T9" fmla="*/ 1 h 1"/>
              </a:gdLst>
              <a:ahLst/>
              <a:cxnLst>
                <a:cxn ang="0">
                  <a:pos x="T0" y="T1"/>
                </a:cxn>
                <a:cxn ang="0">
                  <a:pos x="T2" y="T3"/>
                </a:cxn>
                <a:cxn ang="0">
                  <a:pos x="T4" y="T5"/>
                </a:cxn>
                <a:cxn ang="0">
                  <a:pos x="T6" y="T7"/>
                </a:cxn>
                <a:cxn ang="0">
                  <a:pos x="T8" y="T9"/>
                </a:cxn>
              </a:cxnLst>
              <a:rect l="0" t="0" r="r" b="b"/>
              <a:pathLst>
                <a:path w="44" h="1">
                  <a:moveTo>
                    <a:pt x="3" y="1"/>
                  </a:moveTo>
                  <a:lnTo>
                    <a:pt x="3" y="1"/>
                  </a:lnTo>
                  <a:lnTo>
                    <a:pt x="44" y="0"/>
                  </a:lnTo>
                  <a:lnTo>
                    <a:pt x="0" y="0"/>
                  </a:lnTo>
                  <a:lnTo>
                    <a:pt x="3"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49" name="Freeform 97"/>
            <p:cNvSpPr>
              <a:spLocks/>
            </p:cNvSpPr>
            <p:nvPr/>
          </p:nvSpPr>
          <p:spPr bwMode="invGray">
            <a:xfrm>
              <a:off x="4264025" y="2713038"/>
              <a:ext cx="77788" cy="4762"/>
            </a:xfrm>
            <a:custGeom>
              <a:avLst/>
              <a:gdLst>
                <a:gd name="T0" fmla="*/ 41 w 41"/>
                <a:gd name="T1" fmla="*/ 1 h 2"/>
                <a:gd name="T2" fmla="*/ 41 w 41"/>
                <a:gd name="T3" fmla="*/ 1 h 2"/>
                <a:gd name="T4" fmla="*/ 34 w 41"/>
                <a:gd name="T5" fmla="*/ 0 h 2"/>
                <a:gd name="T6" fmla="*/ 0 w 41"/>
                <a:gd name="T7" fmla="*/ 1 h 2"/>
                <a:gd name="T8" fmla="*/ 7 w 41"/>
                <a:gd name="T9" fmla="*/ 2 h 2"/>
                <a:gd name="T10" fmla="*/ 41 w 41"/>
                <a:gd name="T11" fmla="*/ 1 h 2"/>
              </a:gdLst>
              <a:ahLst/>
              <a:cxnLst>
                <a:cxn ang="0">
                  <a:pos x="T0" y="T1"/>
                </a:cxn>
                <a:cxn ang="0">
                  <a:pos x="T2" y="T3"/>
                </a:cxn>
                <a:cxn ang="0">
                  <a:pos x="T4" y="T5"/>
                </a:cxn>
                <a:cxn ang="0">
                  <a:pos x="T6" y="T7"/>
                </a:cxn>
                <a:cxn ang="0">
                  <a:pos x="T8" y="T9"/>
                </a:cxn>
                <a:cxn ang="0">
                  <a:pos x="T10" y="T11"/>
                </a:cxn>
              </a:cxnLst>
              <a:rect l="0" t="0" r="r" b="b"/>
              <a:pathLst>
                <a:path w="41" h="2">
                  <a:moveTo>
                    <a:pt x="41" y="1"/>
                  </a:moveTo>
                  <a:lnTo>
                    <a:pt x="41" y="1"/>
                  </a:lnTo>
                  <a:lnTo>
                    <a:pt x="34" y="0"/>
                  </a:lnTo>
                  <a:lnTo>
                    <a:pt x="0" y="1"/>
                  </a:lnTo>
                  <a:lnTo>
                    <a:pt x="7" y="2"/>
                  </a:lnTo>
                  <a:lnTo>
                    <a:pt x="41"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50" name="Freeform 98"/>
            <p:cNvSpPr>
              <a:spLocks/>
            </p:cNvSpPr>
            <p:nvPr/>
          </p:nvSpPr>
          <p:spPr bwMode="invGray">
            <a:xfrm>
              <a:off x="4800600" y="2822575"/>
              <a:ext cx="117475" cy="7937"/>
            </a:xfrm>
            <a:custGeom>
              <a:avLst/>
              <a:gdLst>
                <a:gd name="T0" fmla="*/ 11 w 61"/>
                <a:gd name="T1" fmla="*/ 2 h 3"/>
                <a:gd name="T2" fmla="*/ 11 w 61"/>
                <a:gd name="T3" fmla="*/ 2 h 3"/>
                <a:gd name="T4" fmla="*/ 54 w 61"/>
                <a:gd name="T5" fmla="*/ 0 h 3"/>
                <a:gd name="T6" fmla="*/ 0 w 61"/>
                <a:gd name="T7" fmla="*/ 0 h 3"/>
                <a:gd name="T8" fmla="*/ 46 w 61"/>
                <a:gd name="T9" fmla="*/ 0 h 3"/>
                <a:gd name="T10" fmla="*/ 11 w 61"/>
                <a:gd name="T11" fmla="*/ 2 h 3"/>
              </a:gdLst>
              <a:ahLst/>
              <a:cxnLst>
                <a:cxn ang="0">
                  <a:pos x="T0" y="T1"/>
                </a:cxn>
                <a:cxn ang="0">
                  <a:pos x="T2" y="T3"/>
                </a:cxn>
                <a:cxn ang="0">
                  <a:pos x="T4" y="T5"/>
                </a:cxn>
                <a:cxn ang="0">
                  <a:pos x="T6" y="T7"/>
                </a:cxn>
                <a:cxn ang="0">
                  <a:pos x="T8" y="T9"/>
                </a:cxn>
                <a:cxn ang="0">
                  <a:pos x="T10" y="T11"/>
                </a:cxn>
              </a:cxnLst>
              <a:rect l="0" t="0" r="r" b="b"/>
              <a:pathLst>
                <a:path w="61" h="3">
                  <a:moveTo>
                    <a:pt x="11" y="2"/>
                  </a:moveTo>
                  <a:lnTo>
                    <a:pt x="11" y="2"/>
                  </a:lnTo>
                  <a:cubicBezTo>
                    <a:pt x="39" y="3"/>
                    <a:pt x="61" y="0"/>
                    <a:pt x="54" y="0"/>
                  </a:cubicBezTo>
                  <a:lnTo>
                    <a:pt x="0" y="0"/>
                  </a:lnTo>
                  <a:cubicBezTo>
                    <a:pt x="13" y="2"/>
                    <a:pt x="15" y="0"/>
                    <a:pt x="46" y="0"/>
                  </a:cubicBezTo>
                  <a:lnTo>
                    <a:pt x="11"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51" name="Freeform 99"/>
            <p:cNvSpPr>
              <a:spLocks/>
            </p:cNvSpPr>
            <p:nvPr/>
          </p:nvSpPr>
          <p:spPr bwMode="invGray">
            <a:xfrm>
              <a:off x="187325" y="2714625"/>
              <a:ext cx="1925638" cy="31750"/>
            </a:xfrm>
            <a:custGeom>
              <a:avLst/>
              <a:gdLst>
                <a:gd name="T0" fmla="*/ 746 w 1004"/>
                <a:gd name="T1" fmla="*/ 6 h 14"/>
                <a:gd name="T2" fmla="*/ 746 w 1004"/>
                <a:gd name="T3" fmla="*/ 6 h 14"/>
                <a:gd name="T4" fmla="*/ 820 w 1004"/>
                <a:gd name="T5" fmla="*/ 7 h 14"/>
                <a:gd name="T6" fmla="*/ 800 w 1004"/>
                <a:gd name="T7" fmla="*/ 8 h 14"/>
                <a:gd name="T8" fmla="*/ 847 w 1004"/>
                <a:gd name="T9" fmla="*/ 5 h 14"/>
                <a:gd name="T10" fmla="*/ 769 w 1004"/>
                <a:gd name="T11" fmla="*/ 11 h 14"/>
                <a:gd name="T12" fmla="*/ 918 w 1004"/>
                <a:gd name="T13" fmla="*/ 9 h 14"/>
                <a:gd name="T14" fmla="*/ 876 w 1004"/>
                <a:gd name="T15" fmla="*/ 7 h 14"/>
                <a:gd name="T16" fmla="*/ 981 w 1004"/>
                <a:gd name="T17" fmla="*/ 5 h 14"/>
                <a:gd name="T18" fmla="*/ 989 w 1004"/>
                <a:gd name="T19" fmla="*/ 2 h 14"/>
                <a:gd name="T20" fmla="*/ 997 w 1004"/>
                <a:gd name="T21" fmla="*/ 2 h 14"/>
                <a:gd name="T22" fmla="*/ 1004 w 1004"/>
                <a:gd name="T23" fmla="*/ 2 h 14"/>
                <a:gd name="T24" fmla="*/ 999 w 1004"/>
                <a:gd name="T25" fmla="*/ 2 h 14"/>
                <a:gd name="T26" fmla="*/ 994 w 1004"/>
                <a:gd name="T27" fmla="*/ 1 h 14"/>
                <a:gd name="T28" fmla="*/ 904 w 1004"/>
                <a:gd name="T29" fmla="*/ 0 h 14"/>
                <a:gd name="T30" fmla="*/ 791 w 1004"/>
                <a:gd name="T31" fmla="*/ 2 h 14"/>
                <a:gd name="T32" fmla="*/ 756 w 1004"/>
                <a:gd name="T33" fmla="*/ 2 h 14"/>
                <a:gd name="T34" fmla="*/ 743 w 1004"/>
                <a:gd name="T35" fmla="*/ 2 h 14"/>
                <a:gd name="T36" fmla="*/ 764 w 1004"/>
                <a:gd name="T37" fmla="*/ 1 h 14"/>
                <a:gd name="T38" fmla="*/ 697 w 1004"/>
                <a:gd name="T39" fmla="*/ 2 h 14"/>
                <a:gd name="T40" fmla="*/ 570 w 1004"/>
                <a:gd name="T41" fmla="*/ 3 h 14"/>
                <a:gd name="T42" fmla="*/ 559 w 1004"/>
                <a:gd name="T43" fmla="*/ 2 h 14"/>
                <a:gd name="T44" fmla="*/ 554 w 1004"/>
                <a:gd name="T45" fmla="*/ 3 h 14"/>
                <a:gd name="T46" fmla="*/ 0 w 1004"/>
                <a:gd name="T47" fmla="*/ 4 h 14"/>
                <a:gd name="T48" fmla="*/ 79 w 1004"/>
                <a:gd name="T49" fmla="*/ 5 h 14"/>
                <a:gd name="T50" fmla="*/ 113 w 1004"/>
                <a:gd name="T51" fmla="*/ 8 h 14"/>
                <a:gd name="T52" fmla="*/ 49 w 1004"/>
                <a:gd name="T53" fmla="*/ 8 h 14"/>
                <a:gd name="T54" fmla="*/ 64 w 1004"/>
                <a:gd name="T55" fmla="*/ 12 h 14"/>
                <a:gd name="T56" fmla="*/ 213 w 1004"/>
                <a:gd name="T57" fmla="*/ 8 h 14"/>
                <a:gd name="T58" fmla="*/ 234 w 1004"/>
                <a:gd name="T59" fmla="*/ 11 h 14"/>
                <a:gd name="T60" fmla="*/ 223 w 1004"/>
                <a:gd name="T61" fmla="*/ 11 h 14"/>
                <a:gd name="T62" fmla="*/ 324 w 1004"/>
                <a:gd name="T63" fmla="*/ 10 h 14"/>
                <a:gd name="T64" fmla="*/ 322 w 1004"/>
                <a:gd name="T65" fmla="*/ 12 h 14"/>
                <a:gd name="T66" fmla="*/ 454 w 1004"/>
                <a:gd name="T67" fmla="*/ 10 h 14"/>
                <a:gd name="T68" fmla="*/ 452 w 1004"/>
                <a:gd name="T69" fmla="*/ 11 h 14"/>
                <a:gd name="T70" fmla="*/ 620 w 1004"/>
                <a:gd name="T71" fmla="*/ 9 h 14"/>
                <a:gd name="T72" fmla="*/ 568 w 1004"/>
                <a:gd name="T73" fmla="*/ 11 h 14"/>
                <a:gd name="T74" fmla="*/ 643 w 1004"/>
                <a:gd name="T75" fmla="*/ 10 h 14"/>
                <a:gd name="T76" fmla="*/ 622 w 1004"/>
                <a:gd name="T77" fmla="*/ 12 h 14"/>
                <a:gd name="T78" fmla="*/ 758 w 1004"/>
                <a:gd name="T79" fmla="*/ 8 h 14"/>
                <a:gd name="T80" fmla="*/ 746 w 1004"/>
                <a:gd name="T81" fmla="*/ 6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004" h="14">
                  <a:moveTo>
                    <a:pt x="746" y="6"/>
                  </a:moveTo>
                  <a:lnTo>
                    <a:pt x="746" y="6"/>
                  </a:lnTo>
                  <a:cubicBezTo>
                    <a:pt x="758" y="5"/>
                    <a:pt x="817" y="5"/>
                    <a:pt x="820" y="7"/>
                  </a:cubicBezTo>
                  <a:cubicBezTo>
                    <a:pt x="812" y="7"/>
                    <a:pt x="780" y="8"/>
                    <a:pt x="800" y="8"/>
                  </a:cubicBezTo>
                  <a:lnTo>
                    <a:pt x="847" y="5"/>
                  </a:lnTo>
                  <a:cubicBezTo>
                    <a:pt x="909" y="7"/>
                    <a:pt x="800" y="10"/>
                    <a:pt x="769" y="11"/>
                  </a:cubicBezTo>
                  <a:cubicBezTo>
                    <a:pt x="832" y="11"/>
                    <a:pt x="851" y="9"/>
                    <a:pt x="918" y="9"/>
                  </a:cubicBezTo>
                  <a:cubicBezTo>
                    <a:pt x="899" y="9"/>
                    <a:pt x="886" y="8"/>
                    <a:pt x="876" y="7"/>
                  </a:cubicBezTo>
                  <a:cubicBezTo>
                    <a:pt x="873" y="5"/>
                    <a:pt x="936" y="6"/>
                    <a:pt x="981" y="5"/>
                  </a:cubicBezTo>
                  <a:cubicBezTo>
                    <a:pt x="952" y="4"/>
                    <a:pt x="969" y="3"/>
                    <a:pt x="989" y="2"/>
                  </a:cubicBezTo>
                  <a:cubicBezTo>
                    <a:pt x="993" y="2"/>
                    <a:pt x="996" y="2"/>
                    <a:pt x="997" y="2"/>
                  </a:cubicBezTo>
                  <a:lnTo>
                    <a:pt x="1004" y="2"/>
                  </a:lnTo>
                  <a:lnTo>
                    <a:pt x="999" y="2"/>
                  </a:lnTo>
                  <a:cubicBezTo>
                    <a:pt x="999" y="1"/>
                    <a:pt x="998" y="1"/>
                    <a:pt x="994" y="1"/>
                  </a:cubicBezTo>
                  <a:cubicBezTo>
                    <a:pt x="957" y="1"/>
                    <a:pt x="928" y="0"/>
                    <a:pt x="904" y="0"/>
                  </a:cubicBezTo>
                  <a:cubicBezTo>
                    <a:pt x="928" y="3"/>
                    <a:pt x="822" y="1"/>
                    <a:pt x="791" y="2"/>
                  </a:cubicBezTo>
                  <a:lnTo>
                    <a:pt x="756" y="2"/>
                  </a:lnTo>
                  <a:lnTo>
                    <a:pt x="743" y="2"/>
                  </a:lnTo>
                  <a:cubicBezTo>
                    <a:pt x="740" y="2"/>
                    <a:pt x="744" y="1"/>
                    <a:pt x="764" y="1"/>
                  </a:cubicBezTo>
                  <a:cubicBezTo>
                    <a:pt x="747" y="1"/>
                    <a:pt x="692" y="1"/>
                    <a:pt x="697" y="2"/>
                  </a:cubicBezTo>
                  <a:lnTo>
                    <a:pt x="570" y="3"/>
                  </a:lnTo>
                  <a:cubicBezTo>
                    <a:pt x="566" y="3"/>
                    <a:pt x="562" y="2"/>
                    <a:pt x="559" y="2"/>
                  </a:cubicBezTo>
                  <a:cubicBezTo>
                    <a:pt x="554" y="2"/>
                    <a:pt x="554" y="3"/>
                    <a:pt x="554" y="3"/>
                  </a:cubicBezTo>
                  <a:lnTo>
                    <a:pt x="0" y="4"/>
                  </a:lnTo>
                  <a:lnTo>
                    <a:pt x="79" y="5"/>
                  </a:lnTo>
                  <a:cubicBezTo>
                    <a:pt x="37" y="8"/>
                    <a:pt x="125" y="6"/>
                    <a:pt x="113" y="8"/>
                  </a:cubicBezTo>
                  <a:cubicBezTo>
                    <a:pt x="94" y="9"/>
                    <a:pt x="66" y="9"/>
                    <a:pt x="49" y="8"/>
                  </a:cubicBezTo>
                  <a:cubicBezTo>
                    <a:pt x="43" y="9"/>
                    <a:pt x="67" y="10"/>
                    <a:pt x="64" y="12"/>
                  </a:cubicBezTo>
                  <a:cubicBezTo>
                    <a:pt x="134" y="13"/>
                    <a:pt x="145" y="7"/>
                    <a:pt x="213" y="8"/>
                  </a:cubicBezTo>
                  <a:cubicBezTo>
                    <a:pt x="210" y="10"/>
                    <a:pt x="189" y="11"/>
                    <a:pt x="234" y="11"/>
                  </a:cubicBezTo>
                  <a:lnTo>
                    <a:pt x="223" y="11"/>
                  </a:lnTo>
                  <a:cubicBezTo>
                    <a:pt x="294" y="9"/>
                    <a:pt x="278" y="14"/>
                    <a:pt x="324" y="10"/>
                  </a:cubicBezTo>
                  <a:lnTo>
                    <a:pt x="322" y="12"/>
                  </a:lnTo>
                  <a:cubicBezTo>
                    <a:pt x="355" y="11"/>
                    <a:pt x="418" y="11"/>
                    <a:pt x="454" y="10"/>
                  </a:cubicBezTo>
                  <a:lnTo>
                    <a:pt x="452" y="11"/>
                  </a:lnTo>
                  <a:cubicBezTo>
                    <a:pt x="551" y="8"/>
                    <a:pt x="508" y="10"/>
                    <a:pt x="620" y="9"/>
                  </a:cubicBezTo>
                  <a:lnTo>
                    <a:pt x="568" y="11"/>
                  </a:lnTo>
                  <a:cubicBezTo>
                    <a:pt x="607" y="12"/>
                    <a:pt x="616" y="10"/>
                    <a:pt x="643" y="10"/>
                  </a:cubicBezTo>
                  <a:cubicBezTo>
                    <a:pt x="641" y="10"/>
                    <a:pt x="648" y="12"/>
                    <a:pt x="622" y="12"/>
                  </a:cubicBezTo>
                  <a:lnTo>
                    <a:pt x="758" y="8"/>
                  </a:lnTo>
                  <a:cubicBezTo>
                    <a:pt x="790" y="7"/>
                    <a:pt x="751" y="7"/>
                    <a:pt x="746"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52" name="Freeform 100"/>
            <p:cNvSpPr>
              <a:spLocks/>
            </p:cNvSpPr>
            <p:nvPr/>
          </p:nvSpPr>
          <p:spPr bwMode="invGray">
            <a:xfrm>
              <a:off x="1947862" y="2735263"/>
              <a:ext cx="47625" cy="0"/>
            </a:xfrm>
            <a:custGeom>
              <a:avLst/>
              <a:gdLst>
                <a:gd name="T0" fmla="*/ 0 w 25"/>
                <a:gd name="T1" fmla="*/ 0 w 25"/>
                <a:gd name="T2" fmla="*/ 25 w 25"/>
                <a:gd name="T3" fmla="*/ 0 w 25"/>
              </a:gdLst>
              <a:ahLst/>
              <a:cxnLst>
                <a:cxn ang="0">
                  <a:pos x="T0" y="0"/>
                </a:cxn>
                <a:cxn ang="0">
                  <a:pos x="T1" y="0"/>
                </a:cxn>
                <a:cxn ang="0">
                  <a:pos x="T2" y="0"/>
                </a:cxn>
                <a:cxn ang="0">
                  <a:pos x="T3" y="0"/>
                </a:cxn>
              </a:cxnLst>
              <a:rect l="0" t="0" r="r" b="b"/>
              <a:pathLst>
                <a:path w="25">
                  <a:moveTo>
                    <a:pt x="0" y="0"/>
                  </a:moveTo>
                  <a:lnTo>
                    <a:pt x="0" y="0"/>
                  </a:lnTo>
                  <a:lnTo>
                    <a:pt x="25" y="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53" name="Freeform 101"/>
            <p:cNvSpPr>
              <a:spLocks/>
            </p:cNvSpPr>
            <p:nvPr/>
          </p:nvSpPr>
          <p:spPr bwMode="invGray">
            <a:xfrm>
              <a:off x="112712" y="2724150"/>
              <a:ext cx="74613" cy="0"/>
            </a:xfrm>
            <a:custGeom>
              <a:avLst/>
              <a:gdLst>
                <a:gd name="T0" fmla="*/ 0 w 39"/>
                <a:gd name="T1" fmla="*/ 0 w 39"/>
                <a:gd name="T2" fmla="*/ 39 w 39"/>
                <a:gd name="T3" fmla="*/ 0 w 39"/>
              </a:gdLst>
              <a:ahLst/>
              <a:cxnLst>
                <a:cxn ang="0">
                  <a:pos x="T0" y="0"/>
                </a:cxn>
                <a:cxn ang="0">
                  <a:pos x="T1" y="0"/>
                </a:cxn>
                <a:cxn ang="0">
                  <a:pos x="T2" y="0"/>
                </a:cxn>
                <a:cxn ang="0">
                  <a:pos x="T3" y="0"/>
                </a:cxn>
              </a:cxnLst>
              <a:rect l="0" t="0" r="r" b="b"/>
              <a:pathLst>
                <a:path w="39">
                  <a:moveTo>
                    <a:pt x="0" y="0"/>
                  </a:moveTo>
                  <a:lnTo>
                    <a:pt x="0" y="0"/>
                  </a:lnTo>
                  <a:lnTo>
                    <a:pt x="39" y="0"/>
                  </a:lnTo>
                  <a:cubicBezTo>
                    <a:pt x="27" y="0"/>
                    <a:pt x="14" y="0"/>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54" name="Freeform 102"/>
            <p:cNvSpPr>
              <a:spLocks/>
            </p:cNvSpPr>
            <p:nvPr/>
          </p:nvSpPr>
          <p:spPr bwMode="invGray">
            <a:xfrm>
              <a:off x="2187575" y="2717800"/>
              <a:ext cx="176213" cy="6350"/>
            </a:xfrm>
            <a:custGeom>
              <a:avLst/>
              <a:gdLst>
                <a:gd name="T0" fmla="*/ 71 w 92"/>
                <a:gd name="T1" fmla="*/ 3 h 3"/>
                <a:gd name="T2" fmla="*/ 71 w 92"/>
                <a:gd name="T3" fmla="*/ 3 h 3"/>
                <a:gd name="T4" fmla="*/ 92 w 92"/>
                <a:gd name="T5" fmla="*/ 0 h 3"/>
                <a:gd name="T6" fmla="*/ 8 w 92"/>
                <a:gd name="T7" fmla="*/ 1 h 3"/>
                <a:gd name="T8" fmla="*/ 2 w 92"/>
                <a:gd name="T9" fmla="*/ 3 h 3"/>
                <a:gd name="T10" fmla="*/ 71 w 92"/>
                <a:gd name="T11" fmla="*/ 3 h 3"/>
              </a:gdLst>
              <a:ahLst/>
              <a:cxnLst>
                <a:cxn ang="0">
                  <a:pos x="T0" y="T1"/>
                </a:cxn>
                <a:cxn ang="0">
                  <a:pos x="T2" y="T3"/>
                </a:cxn>
                <a:cxn ang="0">
                  <a:pos x="T4" y="T5"/>
                </a:cxn>
                <a:cxn ang="0">
                  <a:pos x="T6" y="T7"/>
                </a:cxn>
                <a:cxn ang="0">
                  <a:pos x="T8" y="T9"/>
                </a:cxn>
                <a:cxn ang="0">
                  <a:pos x="T10" y="T11"/>
                </a:cxn>
              </a:cxnLst>
              <a:rect l="0" t="0" r="r" b="b"/>
              <a:pathLst>
                <a:path w="92" h="3">
                  <a:moveTo>
                    <a:pt x="71" y="3"/>
                  </a:moveTo>
                  <a:lnTo>
                    <a:pt x="71" y="3"/>
                  </a:lnTo>
                  <a:cubicBezTo>
                    <a:pt x="47" y="2"/>
                    <a:pt x="88" y="1"/>
                    <a:pt x="92" y="0"/>
                  </a:cubicBezTo>
                  <a:lnTo>
                    <a:pt x="8" y="1"/>
                  </a:lnTo>
                  <a:cubicBezTo>
                    <a:pt x="8" y="1"/>
                    <a:pt x="0" y="2"/>
                    <a:pt x="2" y="3"/>
                  </a:cubicBezTo>
                  <a:lnTo>
                    <a:pt x="71" y="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55" name="Freeform 103"/>
            <p:cNvSpPr>
              <a:spLocks/>
            </p:cNvSpPr>
            <p:nvPr/>
          </p:nvSpPr>
          <p:spPr bwMode="invGray">
            <a:xfrm>
              <a:off x="2112962" y="2714625"/>
              <a:ext cx="90488" cy="4762"/>
            </a:xfrm>
            <a:custGeom>
              <a:avLst/>
              <a:gdLst>
                <a:gd name="T0" fmla="*/ 22 w 47"/>
                <a:gd name="T1" fmla="*/ 0 h 2"/>
                <a:gd name="T2" fmla="*/ 22 w 47"/>
                <a:gd name="T3" fmla="*/ 0 h 2"/>
                <a:gd name="T4" fmla="*/ 0 w 47"/>
                <a:gd name="T5" fmla="*/ 2 h 2"/>
                <a:gd name="T6" fmla="*/ 47 w 47"/>
                <a:gd name="T7" fmla="*/ 2 h 2"/>
                <a:gd name="T8" fmla="*/ 22 w 47"/>
                <a:gd name="T9" fmla="*/ 0 h 2"/>
              </a:gdLst>
              <a:ahLst/>
              <a:cxnLst>
                <a:cxn ang="0">
                  <a:pos x="T0" y="T1"/>
                </a:cxn>
                <a:cxn ang="0">
                  <a:pos x="T2" y="T3"/>
                </a:cxn>
                <a:cxn ang="0">
                  <a:pos x="T4" y="T5"/>
                </a:cxn>
                <a:cxn ang="0">
                  <a:pos x="T6" y="T7"/>
                </a:cxn>
                <a:cxn ang="0">
                  <a:pos x="T8" y="T9"/>
                </a:cxn>
              </a:cxnLst>
              <a:rect l="0" t="0" r="r" b="b"/>
              <a:pathLst>
                <a:path w="47" h="2">
                  <a:moveTo>
                    <a:pt x="22" y="0"/>
                  </a:moveTo>
                  <a:lnTo>
                    <a:pt x="22" y="0"/>
                  </a:lnTo>
                  <a:cubicBezTo>
                    <a:pt x="19" y="1"/>
                    <a:pt x="11" y="1"/>
                    <a:pt x="0" y="2"/>
                  </a:cubicBezTo>
                  <a:lnTo>
                    <a:pt x="47" y="2"/>
                  </a:lnTo>
                  <a:cubicBezTo>
                    <a:pt x="47" y="1"/>
                    <a:pt x="41" y="0"/>
                    <a:pt x="2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56" name="Freeform 104"/>
            <p:cNvSpPr>
              <a:spLocks/>
            </p:cNvSpPr>
            <p:nvPr/>
          </p:nvSpPr>
          <p:spPr bwMode="invGray">
            <a:xfrm>
              <a:off x="2101850" y="2811463"/>
              <a:ext cx="71438" cy="3175"/>
            </a:xfrm>
            <a:custGeom>
              <a:avLst/>
              <a:gdLst>
                <a:gd name="T0" fmla="*/ 37 w 37"/>
                <a:gd name="T1" fmla="*/ 0 h 1"/>
                <a:gd name="T2" fmla="*/ 37 w 37"/>
                <a:gd name="T3" fmla="*/ 0 h 1"/>
                <a:gd name="T4" fmla="*/ 22 w 37"/>
                <a:gd name="T5" fmla="*/ 1 h 1"/>
                <a:gd name="T6" fmla="*/ 0 w 37"/>
                <a:gd name="T7" fmla="*/ 1 h 1"/>
                <a:gd name="T8" fmla="*/ 37 w 37"/>
                <a:gd name="T9" fmla="*/ 0 h 1"/>
              </a:gdLst>
              <a:ahLst/>
              <a:cxnLst>
                <a:cxn ang="0">
                  <a:pos x="T0" y="T1"/>
                </a:cxn>
                <a:cxn ang="0">
                  <a:pos x="T2" y="T3"/>
                </a:cxn>
                <a:cxn ang="0">
                  <a:pos x="T4" y="T5"/>
                </a:cxn>
                <a:cxn ang="0">
                  <a:pos x="T6" y="T7"/>
                </a:cxn>
                <a:cxn ang="0">
                  <a:pos x="T8" y="T9"/>
                </a:cxn>
              </a:cxnLst>
              <a:rect l="0" t="0" r="r" b="b"/>
              <a:pathLst>
                <a:path w="37" h="1">
                  <a:moveTo>
                    <a:pt x="37" y="0"/>
                  </a:moveTo>
                  <a:lnTo>
                    <a:pt x="37" y="0"/>
                  </a:lnTo>
                  <a:lnTo>
                    <a:pt x="22" y="1"/>
                  </a:lnTo>
                  <a:lnTo>
                    <a:pt x="0" y="1"/>
                  </a:lnTo>
                  <a:lnTo>
                    <a:pt x="3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57" name="Freeform 105"/>
            <p:cNvSpPr>
              <a:spLocks/>
            </p:cNvSpPr>
            <p:nvPr/>
          </p:nvSpPr>
          <p:spPr bwMode="invGray">
            <a:xfrm>
              <a:off x="1724025" y="2805113"/>
              <a:ext cx="120650" cy="4762"/>
            </a:xfrm>
            <a:custGeom>
              <a:avLst/>
              <a:gdLst>
                <a:gd name="T0" fmla="*/ 0 w 63"/>
                <a:gd name="T1" fmla="*/ 0 h 2"/>
                <a:gd name="T2" fmla="*/ 0 w 63"/>
                <a:gd name="T3" fmla="*/ 0 h 2"/>
                <a:gd name="T4" fmla="*/ 63 w 63"/>
                <a:gd name="T5" fmla="*/ 0 h 2"/>
                <a:gd name="T6" fmla="*/ 0 w 63"/>
                <a:gd name="T7" fmla="*/ 0 h 2"/>
              </a:gdLst>
              <a:ahLst/>
              <a:cxnLst>
                <a:cxn ang="0">
                  <a:pos x="T0" y="T1"/>
                </a:cxn>
                <a:cxn ang="0">
                  <a:pos x="T2" y="T3"/>
                </a:cxn>
                <a:cxn ang="0">
                  <a:pos x="T4" y="T5"/>
                </a:cxn>
                <a:cxn ang="0">
                  <a:pos x="T6" y="T7"/>
                </a:cxn>
              </a:cxnLst>
              <a:rect l="0" t="0" r="r" b="b"/>
              <a:pathLst>
                <a:path w="63" h="2">
                  <a:moveTo>
                    <a:pt x="0" y="0"/>
                  </a:moveTo>
                  <a:lnTo>
                    <a:pt x="0" y="0"/>
                  </a:lnTo>
                  <a:cubicBezTo>
                    <a:pt x="18" y="2"/>
                    <a:pt x="52" y="1"/>
                    <a:pt x="63" y="0"/>
                  </a:cubicBezTo>
                  <a:cubicBezTo>
                    <a:pt x="24" y="0"/>
                    <a:pt x="41" y="0"/>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58" name="Freeform 106"/>
            <p:cNvSpPr>
              <a:spLocks/>
            </p:cNvSpPr>
            <p:nvPr/>
          </p:nvSpPr>
          <p:spPr bwMode="invGray">
            <a:xfrm>
              <a:off x="1744662" y="2833688"/>
              <a:ext cx="73025" cy="3175"/>
            </a:xfrm>
            <a:custGeom>
              <a:avLst/>
              <a:gdLst>
                <a:gd name="T0" fmla="*/ 38 w 38"/>
                <a:gd name="T1" fmla="*/ 0 h 1"/>
                <a:gd name="T2" fmla="*/ 38 w 38"/>
                <a:gd name="T3" fmla="*/ 0 h 1"/>
                <a:gd name="T4" fmla="*/ 0 w 38"/>
                <a:gd name="T5" fmla="*/ 1 h 1"/>
                <a:gd name="T6" fmla="*/ 3 w 38"/>
                <a:gd name="T7" fmla="*/ 1 h 1"/>
                <a:gd name="T8" fmla="*/ 38 w 38"/>
                <a:gd name="T9" fmla="*/ 0 h 1"/>
              </a:gdLst>
              <a:ahLst/>
              <a:cxnLst>
                <a:cxn ang="0">
                  <a:pos x="T0" y="T1"/>
                </a:cxn>
                <a:cxn ang="0">
                  <a:pos x="T2" y="T3"/>
                </a:cxn>
                <a:cxn ang="0">
                  <a:pos x="T4" y="T5"/>
                </a:cxn>
                <a:cxn ang="0">
                  <a:pos x="T6" y="T7"/>
                </a:cxn>
                <a:cxn ang="0">
                  <a:pos x="T8" y="T9"/>
                </a:cxn>
              </a:cxnLst>
              <a:rect l="0" t="0" r="r" b="b"/>
              <a:pathLst>
                <a:path w="38" h="1">
                  <a:moveTo>
                    <a:pt x="38" y="0"/>
                  </a:moveTo>
                  <a:lnTo>
                    <a:pt x="38" y="0"/>
                  </a:lnTo>
                  <a:lnTo>
                    <a:pt x="0" y="1"/>
                  </a:lnTo>
                  <a:lnTo>
                    <a:pt x="3" y="1"/>
                  </a:lnTo>
                  <a:lnTo>
                    <a:pt x="3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59" name="Freeform 107"/>
            <p:cNvSpPr>
              <a:spLocks/>
            </p:cNvSpPr>
            <p:nvPr/>
          </p:nvSpPr>
          <p:spPr bwMode="invGray">
            <a:xfrm>
              <a:off x="-474663" y="2741613"/>
              <a:ext cx="34925" cy="0"/>
            </a:xfrm>
            <a:custGeom>
              <a:avLst/>
              <a:gdLst>
                <a:gd name="T0" fmla="*/ 18 w 18"/>
                <a:gd name="T1" fmla="*/ 18 w 18"/>
                <a:gd name="T2" fmla="*/ 0 w 18"/>
                <a:gd name="T3" fmla="*/ 18 w 18"/>
              </a:gdLst>
              <a:ahLst/>
              <a:cxnLst>
                <a:cxn ang="0">
                  <a:pos x="T0" y="0"/>
                </a:cxn>
                <a:cxn ang="0">
                  <a:pos x="T1" y="0"/>
                </a:cxn>
                <a:cxn ang="0">
                  <a:pos x="T2" y="0"/>
                </a:cxn>
                <a:cxn ang="0">
                  <a:pos x="T3" y="0"/>
                </a:cxn>
              </a:cxnLst>
              <a:rect l="0" t="0" r="r" b="b"/>
              <a:pathLst>
                <a:path w="18">
                  <a:moveTo>
                    <a:pt x="18" y="0"/>
                  </a:moveTo>
                  <a:lnTo>
                    <a:pt x="18" y="0"/>
                  </a:lnTo>
                  <a:lnTo>
                    <a:pt x="0" y="0"/>
                  </a:lnTo>
                  <a:lnTo>
                    <a:pt x="1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60" name="Freeform 108"/>
            <p:cNvSpPr>
              <a:spLocks/>
            </p:cNvSpPr>
            <p:nvPr/>
          </p:nvSpPr>
          <p:spPr bwMode="invGray">
            <a:xfrm>
              <a:off x="-947738" y="2725738"/>
              <a:ext cx="1239838" cy="19050"/>
            </a:xfrm>
            <a:custGeom>
              <a:avLst/>
              <a:gdLst>
                <a:gd name="T0" fmla="*/ 588 w 647"/>
                <a:gd name="T1" fmla="*/ 5 h 8"/>
                <a:gd name="T2" fmla="*/ 588 w 647"/>
                <a:gd name="T3" fmla="*/ 5 h 8"/>
                <a:gd name="T4" fmla="*/ 619 w 647"/>
                <a:gd name="T5" fmla="*/ 0 h 8"/>
                <a:gd name="T6" fmla="*/ 570 w 647"/>
                <a:gd name="T7" fmla="*/ 1 h 8"/>
                <a:gd name="T8" fmla="*/ 574 w 647"/>
                <a:gd name="T9" fmla="*/ 0 h 8"/>
                <a:gd name="T10" fmla="*/ 515 w 647"/>
                <a:gd name="T11" fmla="*/ 1 h 8"/>
                <a:gd name="T12" fmla="*/ 533 w 647"/>
                <a:gd name="T13" fmla="*/ 3 h 8"/>
                <a:gd name="T14" fmla="*/ 450 w 647"/>
                <a:gd name="T15" fmla="*/ 0 h 8"/>
                <a:gd name="T16" fmla="*/ 361 w 647"/>
                <a:gd name="T17" fmla="*/ 0 h 8"/>
                <a:gd name="T18" fmla="*/ 368 w 647"/>
                <a:gd name="T19" fmla="*/ 0 h 8"/>
                <a:gd name="T20" fmla="*/ 355 w 647"/>
                <a:gd name="T21" fmla="*/ 0 h 8"/>
                <a:gd name="T22" fmla="*/ 55 w 647"/>
                <a:gd name="T23" fmla="*/ 1 h 8"/>
                <a:gd name="T24" fmla="*/ 45 w 647"/>
                <a:gd name="T25" fmla="*/ 6 h 8"/>
                <a:gd name="T26" fmla="*/ 207 w 647"/>
                <a:gd name="T27" fmla="*/ 5 h 8"/>
                <a:gd name="T28" fmla="*/ 214 w 647"/>
                <a:gd name="T29" fmla="*/ 6 h 8"/>
                <a:gd name="T30" fmla="*/ 250 w 647"/>
                <a:gd name="T31" fmla="*/ 4 h 8"/>
                <a:gd name="T32" fmla="*/ 216 w 647"/>
                <a:gd name="T33" fmla="*/ 3 h 8"/>
                <a:gd name="T34" fmla="*/ 393 w 647"/>
                <a:gd name="T35" fmla="*/ 3 h 8"/>
                <a:gd name="T36" fmla="*/ 265 w 647"/>
                <a:gd name="T37" fmla="*/ 5 h 8"/>
                <a:gd name="T38" fmla="*/ 265 w 647"/>
                <a:gd name="T39" fmla="*/ 7 h 8"/>
                <a:gd name="T40" fmla="*/ 588 w 647"/>
                <a:gd name="T41"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47" h="8">
                  <a:moveTo>
                    <a:pt x="588" y="5"/>
                  </a:moveTo>
                  <a:lnTo>
                    <a:pt x="588" y="5"/>
                  </a:lnTo>
                  <a:cubicBezTo>
                    <a:pt x="499" y="3"/>
                    <a:pt x="647" y="3"/>
                    <a:pt x="619" y="0"/>
                  </a:cubicBezTo>
                  <a:lnTo>
                    <a:pt x="570" y="1"/>
                  </a:lnTo>
                  <a:lnTo>
                    <a:pt x="574" y="0"/>
                  </a:lnTo>
                  <a:lnTo>
                    <a:pt x="515" y="1"/>
                  </a:lnTo>
                  <a:cubicBezTo>
                    <a:pt x="527" y="2"/>
                    <a:pt x="536" y="2"/>
                    <a:pt x="533" y="3"/>
                  </a:cubicBezTo>
                  <a:cubicBezTo>
                    <a:pt x="454" y="3"/>
                    <a:pt x="508" y="2"/>
                    <a:pt x="450" y="0"/>
                  </a:cubicBezTo>
                  <a:lnTo>
                    <a:pt x="361" y="0"/>
                  </a:lnTo>
                  <a:lnTo>
                    <a:pt x="368" y="0"/>
                  </a:lnTo>
                  <a:cubicBezTo>
                    <a:pt x="361" y="0"/>
                    <a:pt x="357" y="0"/>
                    <a:pt x="355" y="0"/>
                  </a:cubicBezTo>
                  <a:lnTo>
                    <a:pt x="55" y="1"/>
                  </a:lnTo>
                  <a:cubicBezTo>
                    <a:pt x="0" y="3"/>
                    <a:pt x="85" y="4"/>
                    <a:pt x="45" y="6"/>
                  </a:cubicBezTo>
                  <a:cubicBezTo>
                    <a:pt x="108" y="6"/>
                    <a:pt x="202" y="8"/>
                    <a:pt x="207" y="5"/>
                  </a:cubicBezTo>
                  <a:cubicBezTo>
                    <a:pt x="205" y="5"/>
                    <a:pt x="201" y="6"/>
                    <a:pt x="214" y="6"/>
                  </a:cubicBezTo>
                  <a:lnTo>
                    <a:pt x="250" y="4"/>
                  </a:lnTo>
                  <a:lnTo>
                    <a:pt x="216" y="3"/>
                  </a:lnTo>
                  <a:cubicBezTo>
                    <a:pt x="252" y="1"/>
                    <a:pt x="371" y="1"/>
                    <a:pt x="393" y="3"/>
                  </a:cubicBezTo>
                  <a:cubicBezTo>
                    <a:pt x="325" y="4"/>
                    <a:pt x="359" y="6"/>
                    <a:pt x="265" y="5"/>
                  </a:cubicBezTo>
                  <a:cubicBezTo>
                    <a:pt x="269" y="6"/>
                    <a:pt x="286" y="7"/>
                    <a:pt x="265" y="7"/>
                  </a:cubicBezTo>
                  <a:cubicBezTo>
                    <a:pt x="375" y="6"/>
                    <a:pt x="474" y="8"/>
                    <a:pt x="588" y="5"/>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61" name="Freeform 109"/>
            <p:cNvSpPr>
              <a:spLocks/>
            </p:cNvSpPr>
            <p:nvPr/>
          </p:nvSpPr>
          <p:spPr bwMode="invGray">
            <a:xfrm>
              <a:off x="-1944688" y="2741613"/>
              <a:ext cx="4763" cy="0"/>
            </a:xfrm>
            <a:custGeom>
              <a:avLst/>
              <a:gdLst>
                <a:gd name="T0" fmla="*/ 1 w 2"/>
                <a:gd name="T1" fmla="*/ 1 w 2"/>
                <a:gd name="T2" fmla="*/ 2 w 2"/>
                <a:gd name="T3" fmla="*/ 1 w 2"/>
              </a:gdLst>
              <a:ahLst/>
              <a:cxnLst>
                <a:cxn ang="0">
                  <a:pos x="T0" y="0"/>
                </a:cxn>
                <a:cxn ang="0">
                  <a:pos x="T1" y="0"/>
                </a:cxn>
                <a:cxn ang="0">
                  <a:pos x="T2" y="0"/>
                </a:cxn>
                <a:cxn ang="0">
                  <a:pos x="T3" y="0"/>
                </a:cxn>
              </a:cxnLst>
              <a:rect l="0" t="0" r="r" b="b"/>
              <a:pathLst>
                <a:path w="2">
                  <a:moveTo>
                    <a:pt x="1" y="0"/>
                  </a:moveTo>
                  <a:lnTo>
                    <a:pt x="1" y="0"/>
                  </a:lnTo>
                  <a:lnTo>
                    <a:pt x="2" y="0"/>
                  </a:lnTo>
                  <a:cubicBezTo>
                    <a:pt x="0" y="0"/>
                    <a:pt x="0" y="0"/>
                    <a:pt x="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62" name="Freeform 110"/>
            <p:cNvSpPr>
              <a:spLocks/>
            </p:cNvSpPr>
            <p:nvPr/>
          </p:nvSpPr>
          <p:spPr bwMode="invGray">
            <a:xfrm>
              <a:off x="-1939925" y="2735263"/>
              <a:ext cx="173038" cy="6350"/>
            </a:xfrm>
            <a:custGeom>
              <a:avLst/>
              <a:gdLst>
                <a:gd name="T0" fmla="*/ 36 w 90"/>
                <a:gd name="T1" fmla="*/ 3 h 3"/>
                <a:gd name="T2" fmla="*/ 36 w 90"/>
                <a:gd name="T3" fmla="*/ 3 h 3"/>
                <a:gd name="T4" fmla="*/ 90 w 90"/>
                <a:gd name="T5" fmla="*/ 0 h 3"/>
                <a:gd name="T6" fmla="*/ 6 w 90"/>
                <a:gd name="T7" fmla="*/ 1 h 3"/>
                <a:gd name="T8" fmla="*/ 0 w 90"/>
                <a:gd name="T9" fmla="*/ 3 h 3"/>
                <a:gd name="T10" fmla="*/ 48 w 90"/>
                <a:gd name="T11" fmla="*/ 2 h 3"/>
                <a:gd name="T12" fmla="*/ 36 w 90"/>
                <a:gd name="T13" fmla="*/ 3 h 3"/>
              </a:gdLst>
              <a:ahLst/>
              <a:cxnLst>
                <a:cxn ang="0">
                  <a:pos x="T0" y="T1"/>
                </a:cxn>
                <a:cxn ang="0">
                  <a:pos x="T2" y="T3"/>
                </a:cxn>
                <a:cxn ang="0">
                  <a:pos x="T4" y="T5"/>
                </a:cxn>
                <a:cxn ang="0">
                  <a:pos x="T6" y="T7"/>
                </a:cxn>
                <a:cxn ang="0">
                  <a:pos x="T8" y="T9"/>
                </a:cxn>
                <a:cxn ang="0">
                  <a:pos x="T10" y="T11"/>
                </a:cxn>
                <a:cxn ang="0">
                  <a:pos x="T12" y="T13"/>
                </a:cxn>
              </a:cxnLst>
              <a:rect l="0" t="0" r="r" b="b"/>
              <a:pathLst>
                <a:path w="90" h="3">
                  <a:moveTo>
                    <a:pt x="36" y="3"/>
                  </a:moveTo>
                  <a:lnTo>
                    <a:pt x="36" y="3"/>
                  </a:lnTo>
                  <a:lnTo>
                    <a:pt x="90" y="0"/>
                  </a:lnTo>
                  <a:lnTo>
                    <a:pt x="6" y="1"/>
                  </a:lnTo>
                  <a:lnTo>
                    <a:pt x="0" y="3"/>
                  </a:lnTo>
                  <a:cubicBezTo>
                    <a:pt x="8" y="2"/>
                    <a:pt x="37" y="1"/>
                    <a:pt x="48" y="2"/>
                  </a:cubicBezTo>
                  <a:lnTo>
                    <a:pt x="36" y="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63" name="Freeform 111"/>
            <p:cNvSpPr>
              <a:spLocks/>
            </p:cNvSpPr>
            <p:nvPr/>
          </p:nvSpPr>
          <p:spPr bwMode="invGray">
            <a:xfrm>
              <a:off x="-1773238" y="2733675"/>
              <a:ext cx="123825" cy="12700"/>
            </a:xfrm>
            <a:custGeom>
              <a:avLst/>
              <a:gdLst>
                <a:gd name="T0" fmla="*/ 65 w 65"/>
                <a:gd name="T1" fmla="*/ 0 h 6"/>
                <a:gd name="T2" fmla="*/ 65 w 65"/>
                <a:gd name="T3" fmla="*/ 0 h 6"/>
                <a:gd name="T4" fmla="*/ 48 w 65"/>
                <a:gd name="T5" fmla="*/ 4 h 6"/>
                <a:gd name="T6" fmla="*/ 0 w 65"/>
                <a:gd name="T7" fmla="*/ 4 h 6"/>
                <a:gd name="T8" fmla="*/ 61 w 65"/>
                <a:gd name="T9" fmla="*/ 4 h 6"/>
                <a:gd name="T10" fmla="*/ 65 w 65"/>
                <a:gd name="T11" fmla="*/ 0 h 6"/>
              </a:gdLst>
              <a:ahLst/>
              <a:cxnLst>
                <a:cxn ang="0">
                  <a:pos x="T0" y="T1"/>
                </a:cxn>
                <a:cxn ang="0">
                  <a:pos x="T2" y="T3"/>
                </a:cxn>
                <a:cxn ang="0">
                  <a:pos x="T4" y="T5"/>
                </a:cxn>
                <a:cxn ang="0">
                  <a:pos x="T6" y="T7"/>
                </a:cxn>
                <a:cxn ang="0">
                  <a:pos x="T8" y="T9"/>
                </a:cxn>
                <a:cxn ang="0">
                  <a:pos x="T10" y="T11"/>
                </a:cxn>
              </a:cxnLst>
              <a:rect l="0" t="0" r="r" b="b"/>
              <a:pathLst>
                <a:path w="65" h="6">
                  <a:moveTo>
                    <a:pt x="65" y="0"/>
                  </a:moveTo>
                  <a:lnTo>
                    <a:pt x="65" y="0"/>
                  </a:lnTo>
                  <a:cubicBezTo>
                    <a:pt x="22" y="1"/>
                    <a:pt x="25" y="3"/>
                    <a:pt x="48" y="4"/>
                  </a:cubicBezTo>
                  <a:cubicBezTo>
                    <a:pt x="8" y="5"/>
                    <a:pt x="27" y="1"/>
                    <a:pt x="0" y="4"/>
                  </a:cubicBezTo>
                  <a:cubicBezTo>
                    <a:pt x="1" y="6"/>
                    <a:pt x="50" y="5"/>
                    <a:pt x="61" y="4"/>
                  </a:cubicBezTo>
                  <a:lnTo>
                    <a:pt x="6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64" name="Freeform 112"/>
            <p:cNvSpPr>
              <a:spLocks/>
            </p:cNvSpPr>
            <p:nvPr/>
          </p:nvSpPr>
          <p:spPr bwMode="invGray">
            <a:xfrm>
              <a:off x="-1057275" y="2735263"/>
              <a:ext cx="57150" cy="3175"/>
            </a:xfrm>
            <a:custGeom>
              <a:avLst/>
              <a:gdLst>
                <a:gd name="T0" fmla="*/ 12 w 30"/>
                <a:gd name="T1" fmla="*/ 0 h 1"/>
                <a:gd name="T2" fmla="*/ 12 w 30"/>
                <a:gd name="T3" fmla="*/ 0 h 1"/>
                <a:gd name="T4" fmla="*/ 0 w 30"/>
                <a:gd name="T5" fmla="*/ 1 h 1"/>
                <a:gd name="T6" fmla="*/ 30 w 30"/>
                <a:gd name="T7" fmla="*/ 1 h 1"/>
                <a:gd name="T8" fmla="*/ 12 w 30"/>
                <a:gd name="T9" fmla="*/ 0 h 1"/>
              </a:gdLst>
              <a:ahLst/>
              <a:cxnLst>
                <a:cxn ang="0">
                  <a:pos x="T0" y="T1"/>
                </a:cxn>
                <a:cxn ang="0">
                  <a:pos x="T2" y="T3"/>
                </a:cxn>
                <a:cxn ang="0">
                  <a:pos x="T4" y="T5"/>
                </a:cxn>
                <a:cxn ang="0">
                  <a:pos x="T6" y="T7"/>
                </a:cxn>
                <a:cxn ang="0">
                  <a:pos x="T8" y="T9"/>
                </a:cxn>
              </a:cxnLst>
              <a:rect l="0" t="0" r="r" b="b"/>
              <a:pathLst>
                <a:path w="30" h="1">
                  <a:moveTo>
                    <a:pt x="12" y="0"/>
                  </a:moveTo>
                  <a:lnTo>
                    <a:pt x="12" y="0"/>
                  </a:lnTo>
                  <a:lnTo>
                    <a:pt x="0" y="1"/>
                  </a:lnTo>
                  <a:lnTo>
                    <a:pt x="30" y="1"/>
                  </a:lnTo>
                  <a:lnTo>
                    <a:pt x="1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65" name="Freeform 113"/>
            <p:cNvSpPr>
              <a:spLocks/>
            </p:cNvSpPr>
            <p:nvPr/>
          </p:nvSpPr>
          <p:spPr bwMode="invGray">
            <a:xfrm>
              <a:off x="-1116013" y="2738438"/>
              <a:ext cx="58738" cy="3175"/>
            </a:xfrm>
            <a:custGeom>
              <a:avLst/>
              <a:gdLst>
                <a:gd name="T0" fmla="*/ 30 w 30"/>
                <a:gd name="T1" fmla="*/ 0 h 2"/>
                <a:gd name="T2" fmla="*/ 30 w 30"/>
                <a:gd name="T3" fmla="*/ 0 h 2"/>
                <a:gd name="T4" fmla="*/ 0 w 30"/>
                <a:gd name="T5" fmla="*/ 0 h 2"/>
                <a:gd name="T6" fmla="*/ 9 w 30"/>
                <a:gd name="T7" fmla="*/ 2 h 2"/>
                <a:gd name="T8" fmla="*/ 30 w 30"/>
                <a:gd name="T9" fmla="*/ 0 h 2"/>
              </a:gdLst>
              <a:ahLst/>
              <a:cxnLst>
                <a:cxn ang="0">
                  <a:pos x="T0" y="T1"/>
                </a:cxn>
                <a:cxn ang="0">
                  <a:pos x="T2" y="T3"/>
                </a:cxn>
                <a:cxn ang="0">
                  <a:pos x="T4" y="T5"/>
                </a:cxn>
                <a:cxn ang="0">
                  <a:pos x="T6" y="T7"/>
                </a:cxn>
                <a:cxn ang="0">
                  <a:pos x="T8" y="T9"/>
                </a:cxn>
              </a:cxnLst>
              <a:rect l="0" t="0" r="r" b="b"/>
              <a:pathLst>
                <a:path w="30" h="2">
                  <a:moveTo>
                    <a:pt x="30" y="0"/>
                  </a:moveTo>
                  <a:lnTo>
                    <a:pt x="30" y="0"/>
                  </a:lnTo>
                  <a:lnTo>
                    <a:pt x="0" y="0"/>
                  </a:lnTo>
                  <a:cubicBezTo>
                    <a:pt x="2" y="0"/>
                    <a:pt x="4" y="1"/>
                    <a:pt x="9" y="2"/>
                  </a:cubicBezTo>
                  <a:lnTo>
                    <a:pt x="3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66" name="Freeform 114"/>
            <p:cNvSpPr>
              <a:spLocks/>
            </p:cNvSpPr>
            <p:nvPr/>
          </p:nvSpPr>
          <p:spPr bwMode="invGray">
            <a:xfrm>
              <a:off x="-1349375" y="2735263"/>
              <a:ext cx="84138" cy="0"/>
            </a:xfrm>
            <a:custGeom>
              <a:avLst/>
              <a:gdLst>
                <a:gd name="T0" fmla="*/ 44 w 44"/>
                <a:gd name="T1" fmla="*/ 44 w 44"/>
                <a:gd name="T2" fmla="*/ 0 w 44"/>
                <a:gd name="T3" fmla="*/ 44 w 44"/>
              </a:gdLst>
              <a:ahLst/>
              <a:cxnLst>
                <a:cxn ang="0">
                  <a:pos x="T0" y="0"/>
                </a:cxn>
                <a:cxn ang="0">
                  <a:pos x="T1" y="0"/>
                </a:cxn>
                <a:cxn ang="0">
                  <a:pos x="T2" y="0"/>
                </a:cxn>
                <a:cxn ang="0">
                  <a:pos x="T3" y="0"/>
                </a:cxn>
              </a:cxnLst>
              <a:rect l="0" t="0" r="r" b="b"/>
              <a:pathLst>
                <a:path w="44">
                  <a:moveTo>
                    <a:pt x="44" y="0"/>
                  </a:moveTo>
                  <a:lnTo>
                    <a:pt x="44" y="0"/>
                  </a:lnTo>
                  <a:lnTo>
                    <a:pt x="0" y="0"/>
                  </a:lnTo>
                  <a:lnTo>
                    <a:pt x="4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67" name="Freeform 115"/>
            <p:cNvSpPr>
              <a:spLocks/>
            </p:cNvSpPr>
            <p:nvPr/>
          </p:nvSpPr>
          <p:spPr bwMode="invGray">
            <a:xfrm>
              <a:off x="-1265238" y="2735263"/>
              <a:ext cx="65088" cy="3175"/>
            </a:xfrm>
            <a:custGeom>
              <a:avLst/>
              <a:gdLst>
                <a:gd name="T0" fmla="*/ 34 w 34"/>
                <a:gd name="T1" fmla="*/ 1 h 1"/>
                <a:gd name="T2" fmla="*/ 34 w 34"/>
                <a:gd name="T3" fmla="*/ 1 h 1"/>
                <a:gd name="T4" fmla="*/ 33 w 34"/>
                <a:gd name="T5" fmla="*/ 0 h 1"/>
                <a:gd name="T6" fmla="*/ 0 w 34"/>
                <a:gd name="T7" fmla="*/ 0 h 1"/>
                <a:gd name="T8" fmla="*/ 34 w 34"/>
                <a:gd name="T9" fmla="*/ 1 h 1"/>
              </a:gdLst>
              <a:ahLst/>
              <a:cxnLst>
                <a:cxn ang="0">
                  <a:pos x="T0" y="T1"/>
                </a:cxn>
                <a:cxn ang="0">
                  <a:pos x="T2" y="T3"/>
                </a:cxn>
                <a:cxn ang="0">
                  <a:pos x="T4" y="T5"/>
                </a:cxn>
                <a:cxn ang="0">
                  <a:pos x="T6" y="T7"/>
                </a:cxn>
                <a:cxn ang="0">
                  <a:pos x="T8" y="T9"/>
                </a:cxn>
              </a:cxnLst>
              <a:rect l="0" t="0" r="r" b="b"/>
              <a:pathLst>
                <a:path w="34" h="1">
                  <a:moveTo>
                    <a:pt x="34" y="1"/>
                  </a:moveTo>
                  <a:lnTo>
                    <a:pt x="34" y="1"/>
                  </a:lnTo>
                  <a:lnTo>
                    <a:pt x="33" y="0"/>
                  </a:lnTo>
                  <a:lnTo>
                    <a:pt x="0" y="0"/>
                  </a:lnTo>
                  <a:lnTo>
                    <a:pt x="34"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68" name="Freeform 116"/>
            <p:cNvSpPr>
              <a:spLocks/>
            </p:cNvSpPr>
            <p:nvPr/>
          </p:nvSpPr>
          <p:spPr bwMode="invGray">
            <a:xfrm>
              <a:off x="-1219200" y="2728913"/>
              <a:ext cx="103188" cy="9525"/>
            </a:xfrm>
            <a:custGeom>
              <a:avLst/>
              <a:gdLst>
                <a:gd name="T0" fmla="*/ 54 w 54"/>
                <a:gd name="T1" fmla="*/ 4 h 4"/>
                <a:gd name="T2" fmla="*/ 54 w 54"/>
                <a:gd name="T3" fmla="*/ 4 h 4"/>
                <a:gd name="T4" fmla="*/ 0 w 54"/>
                <a:gd name="T5" fmla="*/ 1 h 4"/>
                <a:gd name="T6" fmla="*/ 9 w 54"/>
                <a:gd name="T7" fmla="*/ 3 h 4"/>
                <a:gd name="T8" fmla="*/ 54 w 54"/>
                <a:gd name="T9" fmla="*/ 4 h 4"/>
              </a:gdLst>
              <a:ahLst/>
              <a:cxnLst>
                <a:cxn ang="0">
                  <a:pos x="T0" y="T1"/>
                </a:cxn>
                <a:cxn ang="0">
                  <a:pos x="T2" y="T3"/>
                </a:cxn>
                <a:cxn ang="0">
                  <a:pos x="T4" y="T5"/>
                </a:cxn>
                <a:cxn ang="0">
                  <a:pos x="T6" y="T7"/>
                </a:cxn>
                <a:cxn ang="0">
                  <a:pos x="T8" y="T9"/>
                </a:cxn>
              </a:cxnLst>
              <a:rect l="0" t="0" r="r" b="b"/>
              <a:pathLst>
                <a:path w="54" h="4">
                  <a:moveTo>
                    <a:pt x="54" y="4"/>
                  </a:moveTo>
                  <a:lnTo>
                    <a:pt x="54" y="4"/>
                  </a:lnTo>
                  <a:cubicBezTo>
                    <a:pt x="49" y="2"/>
                    <a:pt x="43" y="0"/>
                    <a:pt x="0" y="1"/>
                  </a:cubicBezTo>
                  <a:lnTo>
                    <a:pt x="9" y="3"/>
                  </a:lnTo>
                  <a:lnTo>
                    <a:pt x="54"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69" name="Freeform 117"/>
            <p:cNvSpPr>
              <a:spLocks/>
            </p:cNvSpPr>
            <p:nvPr/>
          </p:nvSpPr>
          <p:spPr bwMode="invGray">
            <a:xfrm>
              <a:off x="1225550" y="2830513"/>
              <a:ext cx="73025" cy="3175"/>
            </a:xfrm>
            <a:custGeom>
              <a:avLst/>
              <a:gdLst>
                <a:gd name="T0" fmla="*/ 34 w 38"/>
                <a:gd name="T1" fmla="*/ 0 h 2"/>
                <a:gd name="T2" fmla="*/ 34 w 38"/>
                <a:gd name="T3" fmla="*/ 0 h 2"/>
                <a:gd name="T4" fmla="*/ 0 w 38"/>
                <a:gd name="T5" fmla="*/ 1 h 2"/>
                <a:gd name="T6" fmla="*/ 4 w 38"/>
                <a:gd name="T7" fmla="*/ 2 h 2"/>
                <a:gd name="T8" fmla="*/ 38 w 38"/>
                <a:gd name="T9" fmla="*/ 1 h 2"/>
                <a:gd name="T10" fmla="*/ 34 w 38"/>
                <a:gd name="T11" fmla="*/ 0 h 2"/>
              </a:gdLst>
              <a:ahLst/>
              <a:cxnLst>
                <a:cxn ang="0">
                  <a:pos x="T0" y="T1"/>
                </a:cxn>
                <a:cxn ang="0">
                  <a:pos x="T2" y="T3"/>
                </a:cxn>
                <a:cxn ang="0">
                  <a:pos x="T4" y="T5"/>
                </a:cxn>
                <a:cxn ang="0">
                  <a:pos x="T6" y="T7"/>
                </a:cxn>
                <a:cxn ang="0">
                  <a:pos x="T8" y="T9"/>
                </a:cxn>
                <a:cxn ang="0">
                  <a:pos x="T10" y="T11"/>
                </a:cxn>
              </a:cxnLst>
              <a:rect l="0" t="0" r="r" b="b"/>
              <a:pathLst>
                <a:path w="38" h="2">
                  <a:moveTo>
                    <a:pt x="34" y="0"/>
                  </a:moveTo>
                  <a:lnTo>
                    <a:pt x="34" y="0"/>
                  </a:lnTo>
                  <a:lnTo>
                    <a:pt x="0" y="1"/>
                  </a:lnTo>
                  <a:lnTo>
                    <a:pt x="4" y="2"/>
                  </a:lnTo>
                  <a:lnTo>
                    <a:pt x="38" y="1"/>
                  </a:lnTo>
                  <a:lnTo>
                    <a:pt x="3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70" name="Freeform 118"/>
            <p:cNvSpPr>
              <a:spLocks/>
            </p:cNvSpPr>
            <p:nvPr/>
          </p:nvSpPr>
          <p:spPr bwMode="invGray">
            <a:xfrm>
              <a:off x="874712" y="2827338"/>
              <a:ext cx="39688" cy="3175"/>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9" y="1"/>
                    <a:pt x="16" y="1"/>
                    <a:pt x="2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71" name="Freeform 119"/>
            <p:cNvSpPr>
              <a:spLocks/>
            </p:cNvSpPr>
            <p:nvPr/>
          </p:nvSpPr>
          <p:spPr bwMode="invGray">
            <a:xfrm>
              <a:off x="417512" y="2827338"/>
              <a:ext cx="457200" cy="31750"/>
            </a:xfrm>
            <a:custGeom>
              <a:avLst/>
              <a:gdLst>
                <a:gd name="T0" fmla="*/ 113 w 238"/>
                <a:gd name="T1" fmla="*/ 12 h 14"/>
                <a:gd name="T2" fmla="*/ 113 w 238"/>
                <a:gd name="T3" fmla="*/ 12 h 14"/>
                <a:gd name="T4" fmla="*/ 94 w 238"/>
                <a:gd name="T5" fmla="*/ 9 h 14"/>
                <a:gd name="T6" fmla="*/ 157 w 238"/>
                <a:gd name="T7" fmla="*/ 6 h 14"/>
                <a:gd name="T8" fmla="*/ 145 w 238"/>
                <a:gd name="T9" fmla="*/ 8 h 14"/>
                <a:gd name="T10" fmla="*/ 169 w 238"/>
                <a:gd name="T11" fmla="*/ 6 h 14"/>
                <a:gd name="T12" fmla="*/ 238 w 238"/>
                <a:gd name="T13" fmla="*/ 1 h 14"/>
                <a:gd name="T14" fmla="*/ 32 w 238"/>
                <a:gd name="T15" fmla="*/ 3 h 14"/>
                <a:gd name="T16" fmla="*/ 19 w 238"/>
                <a:gd name="T17" fmla="*/ 13 h 14"/>
                <a:gd name="T18" fmla="*/ 113 w 238"/>
                <a:gd name="T19" fmla="*/ 12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8" h="14">
                  <a:moveTo>
                    <a:pt x="113" y="12"/>
                  </a:moveTo>
                  <a:lnTo>
                    <a:pt x="113" y="12"/>
                  </a:lnTo>
                  <a:cubicBezTo>
                    <a:pt x="73" y="10"/>
                    <a:pt x="168" y="9"/>
                    <a:pt x="94" y="9"/>
                  </a:cubicBezTo>
                  <a:cubicBezTo>
                    <a:pt x="88" y="7"/>
                    <a:pt x="122" y="5"/>
                    <a:pt x="157" y="6"/>
                  </a:cubicBezTo>
                  <a:cubicBezTo>
                    <a:pt x="155" y="7"/>
                    <a:pt x="123" y="7"/>
                    <a:pt x="145" y="8"/>
                  </a:cubicBezTo>
                  <a:cubicBezTo>
                    <a:pt x="168" y="7"/>
                    <a:pt x="177" y="8"/>
                    <a:pt x="169" y="6"/>
                  </a:cubicBezTo>
                  <a:cubicBezTo>
                    <a:pt x="208" y="4"/>
                    <a:pt x="212" y="3"/>
                    <a:pt x="238" y="1"/>
                  </a:cubicBezTo>
                  <a:cubicBezTo>
                    <a:pt x="191" y="2"/>
                    <a:pt x="92" y="0"/>
                    <a:pt x="32" y="3"/>
                  </a:cubicBezTo>
                  <a:cubicBezTo>
                    <a:pt x="0" y="6"/>
                    <a:pt x="20" y="9"/>
                    <a:pt x="19" y="13"/>
                  </a:cubicBezTo>
                  <a:cubicBezTo>
                    <a:pt x="24" y="14"/>
                    <a:pt x="110" y="14"/>
                    <a:pt x="113" y="1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72" name="Freeform 120"/>
            <p:cNvSpPr>
              <a:spLocks/>
            </p:cNvSpPr>
            <p:nvPr/>
          </p:nvSpPr>
          <p:spPr bwMode="invGray">
            <a:xfrm>
              <a:off x="755650" y="2859087"/>
              <a:ext cx="68263" cy="4762"/>
            </a:xfrm>
            <a:custGeom>
              <a:avLst/>
              <a:gdLst>
                <a:gd name="T0" fmla="*/ 0 w 36"/>
                <a:gd name="T1" fmla="*/ 1 h 2"/>
                <a:gd name="T2" fmla="*/ 0 w 36"/>
                <a:gd name="T3" fmla="*/ 1 h 2"/>
                <a:gd name="T4" fmla="*/ 36 w 36"/>
                <a:gd name="T5" fmla="*/ 1 h 2"/>
                <a:gd name="T6" fmla="*/ 0 w 36"/>
                <a:gd name="T7" fmla="*/ 1 h 2"/>
              </a:gdLst>
              <a:ahLst/>
              <a:cxnLst>
                <a:cxn ang="0">
                  <a:pos x="T0" y="T1"/>
                </a:cxn>
                <a:cxn ang="0">
                  <a:pos x="T2" y="T3"/>
                </a:cxn>
                <a:cxn ang="0">
                  <a:pos x="T4" y="T5"/>
                </a:cxn>
                <a:cxn ang="0">
                  <a:pos x="T6" y="T7"/>
                </a:cxn>
              </a:cxnLst>
              <a:rect l="0" t="0" r="r" b="b"/>
              <a:pathLst>
                <a:path w="36" h="2">
                  <a:moveTo>
                    <a:pt x="0" y="1"/>
                  </a:moveTo>
                  <a:lnTo>
                    <a:pt x="0" y="1"/>
                  </a:lnTo>
                  <a:cubicBezTo>
                    <a:pt x="19" y="2"/>
                    <a:pt x="24" y="1"/>
                    <a:pt x="36" y="1"/>
                  </a:cubicBezTo>
                  <a:cubicBezTo>
                    <a:pt x="33" y="0"/>
                    <a:pt x="15" y="1"/>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73" name="Freeform 121"/>
            <p:cNvSpPr>
              <a:spLocks/>
            </p:cNvSpPr>
            <p:nvPr/>
          </p:nvSpPr>
          <p:spPr bwMode="invGray">
            <a:xfrm>
              <a:off x="-133350" y="2798763"/>
              <a:ext cx="111125" cy="4762"/>
            </a:xfrm>
            <a:custGeom>
              <a:avLst/>
              <a:gdLst>
                <a:gd name="T0" fmla="*/ 37 w 58"/>
                <a:gd name="T1" fmla="*/ 0 h 2"/>
                <a:gd name="T2" fmla="*/ 37 w 58"/>
                <a:gd name="T3" fmla="*/ 0 h 2"/>
                <a:gd name="T4" fmla="*/ 7 w 58"/>
                <a:gd name="T5" fmla="*/ 2 h 2"/>
                <a:gd name="T6" fmla="*/ 58 w 58"/>
                <a:gd name="T7" fmla="*/ 2 h 2"/>
                <a:gd name="T8" fmla="*/ 37 w 58"/>
                <a:gd name="T9" fmla="*/ 0 h 2"/>
              </a:gdLst>
              <a:ahLst/>
              <a:cxnLst>
                <a:cxn ang="0">
                  <a:pos x="T0" y="T1"/>
                </a:cxn>
                <a:cxn ang="0">
                  <a:pos x="T2" y="T3"/>
                </a:cxn>
                <a:cxn ang="0">
                  <a:pos x="T4" y="T5"/>
                </a:cxn>
                <a:cxn ang="0">
                  <a:pos x="T6" y="T7"/>
                </a:cxn>
                <a:cxn ang="0">
                  <a:pos x="T8" y="T9"/>
                </a:cxn>
              </a:cxnLst>
              <a:rect l="0" t="0" r="r" b="b"/>
              <a:pathLst>
                <a:path w="58" h="2">
                  <a:moveTo>
                    <a:pt x="37" y="0"/>
                  </a:moveTo>
                  <a:lnTo>
                    <a:pt x="37" y="0"/>
                  </a:lnTo>
                  <a:cubicBezTo>
                    <a:pt x="34" y="1"/>
                    <a:pt x="0" y="1"/>
                    <a:pt x="7" y="2"/>
                  </a:cubicBezTo>
                  <a:lnTo>
                    <a:pt x="58" y="2"/>
                  </a:lnTo>
                  <a:cubicBezTo>
                    <a:pt x="46" y="2"/>
                    <a:pt x="42" y="1"/>
                    <a:pt x="37"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74" name="Freeform 122"/>
            <p:cNvSpPr>
              <a:spLocks/>
            </p:cNvSpPr>
            <p:nvPr/>
          </p:nvSpPr>
          <p:spPr bwMode="invGray">
            <a:xfrm>
              <a:off x="-22225" y="2800350"/>
              <a:ext cx="44450" cy="3175"/>
            </a:xfrm>
            <a:custGeom>
              <a:avLst/>
              <a:gdLst>
                <a:gd name="T0" fmla="*/ 23 w 23"/>
                <a:gd name="T1" fmla="*/ 0 h 1"/>
                <a:gd name="T2" fmla="*/ 23 w 23"/>
                <a:gd name="T3" fmla="*/ 0 h 1"/>
                <a:gd name="T4" fmla="*/ 0 w 23"/>
                <a:gd name="T5" fmla="*/ 1 h 1"/>
                <a:gd name="T6" fmla="*/ 23 w 23"/>
                <a:gd name="T7" fmla="*/ 0 h 1"/>
              </a:gdLst>
              <a:ahLst/>
              <a:cxnLst>
                <a:cxn ang="0">
                  <a:pos x="T0" y="T1"/>
                </a:cxn>
                <a:cxn ang="0">
                  <a:pos x="T2" y="T3"/>
                </a:cxn>
                <a:cxn ang="0">
                  <a:pos x="T4" y="T5"/>
                </a:cxn>
                <a:cxn ang="0">
                  <a:pos x="T6" y="T7"/>
                </a:cxn>
              </a:cxnLst>
              <a:rect l="0" t="0" r="r" b="b"/>
              <a:pathLst>
                <a:path w="23" h="1">
                  <a:moveTo>
                    <a:pt x="23" y="0"/>
                  </a:moveTo>
                  <a:lnTo>
                    <a:pt x="23" y="0"/>
                  </a:lnTo>
                  <a:lnTo>
                    <a:pt x="0" y="1"/>
                  </a:lnTo>
                  <a:cubicBezTo>
                    <a:pt x="6" y="1"/>
                    <a:pt x="13" y="1"/>
                    <a:pt x="2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75" name="Freeform 123"/>
            <p:cNvSpPr>
              <a:spLocks/>
            </p:cNvSpPr>
            <p:nvPr/>
          </p:nvSpPr>
          <p:spPr bwMode="invGray">
            <a:xfrm>
              <a:off x="-66675" y="2798763"/>
              <a:ext cx="6350" cy="0"/>
            </a:xfrm>
            <a:custGeom>
              <a:avLst/>
              <a:gdLst>
                <a:gd name="T0" fmla="*/ 0 w 3"/>
                <a:gd name="T1" fmla="*/ 0 w 3"/>
                <a:gd name="T2" fmla="*/ 2 w 3"/>
                <a:gd name="T3" fmla="*/ 0 w 3"/>
              </a:gdLst>
              <a:ahLst/>
              <a:cxnLst>
                <a:cxn ang="0">
                  <a:pos x="T0" y="0"/>
                </a:cxn>
                <a:cxn ang="0">
                  <a:pos x="T1" y="0"/>
                </a:cxn>
                <a:cxn ang="0">
                  <a:pos x="T2" y="0"/>
                </a:cxn>
                <a:cxn ang="0">
                  <a:pos x="T3" y="0"/>
                </a:cxn>
              </a:cxnLst>
              <a:rect l="0" t="0" r="r" b="b"/>
              <a:pathLst>
                <a:path w="3">
                  <a:moveTo>
                    <a:pt x="0" y="0"/>
                  </a:moveTo>
                  <a:lnTo>
                    <a:pt x="0" y="0"/>
                  </a:lnTo>
                  <a:lnTo>
                    <a:pt x="2" y="0"/>
                  </a:lnTo>
                  <a:cubicBezTo>
                    <a:pt x="3" y="0"/>
                    <a:pt x="3" y="0"/>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76" name="Freeform 124"/>
            <p:cNvSpPr>
              <a:spLocks/>
            </p:cNvSpPr>
            <p:nvPr/>
          </p:nvSpPr>
          <p:spPr bwMode="invGray">
            <a:xfrm>
              <a:off x="-1566863" y="2730500"/>
              <a:ext cx="65088" cy="3175"/>
            </a:xfrm>
            <a:custGeom>
              <a:avLst/>
              <a:gdLst>
                <a:gd name="T0" fmla="*/ 33 w 34"/>
                <a:gd name="T1" fmla="*/ 1 h 1"/>
                <a:gd name="T2" fmla="*/ 33 w 34"/>
                <a:gd name="T3" fmla="*/ 1 h 1"/>
                <a:gd name="T4" fmla="*/ 0 w 34"/>
                <a:gd name="T5" fmla="*/ 1 h 1"/>
                <a:gd name="T6" fmla="*/ 33 w 34"/>
                <a:gd name="T7" fmla="*/ 1 h 1"/>
              </a:gdLst>
              <a:ahLst/>
              <a:cxnLst>
                <a:cxn ang="0">
                  <a:pos x="T0" y="T1"/>
                </a:cxn>
                <a:cxn ang="0">
                  <a:pos x="T2" y="T3"/>
                </a:cxn>
                <a:cxn ang="0">
                  <a:pos x="T4" y="T5"/>
                </a:cxn>
                <a:cxn ang="0">
                  <a:pos x="T6" y="T7"/>
                </a:cxn>
              </a:cxnLst>
              <a:rect l="0" t="0" r="r" b="b"/>
              <a:pathLst>
                <a:path w="34" h="1">
                  <a:moveTo>
                    <a:pt x="33" y="1"/>
                  </a:moveTo>
                  <a:lnTo>
                    <a:pt x="33" y="1"/>
                  </a:lnTo>
                  <a:cubicBezTo>
                    <a:pt x="34" y="0"/>
                    <a:pt x="12" y="1"/>
                    <a:pt x="0" y="1"/>
                  </a:cubicBezTo>
                  <a:cubicBezTo>
                    <a:pt x="9" y="1"/>
                    <a:pt x="22" y="1"/>
                    <a:pt x="33"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77" name="Freeform 125"/>
            <p:cNvSpPr>
              <a:spLocks/>
            </p:cNvSpPr>
            <p:nvPr/>
          </p:nvSpPr>
          <p:spPr bwMode="invGray">
            <a:xfrm>
              <a:off x="-3175000" y="2740025"/>
              <a:ext cx="38100" cy="0"/>
            </a:xfrm>
            <a:custGeom>
              <a:avLst/>
              <a:gdLst>
                <a:gd name="T0" fmla="*/ 20 w 20"/>
                <a:gd name="T1" fmla="*/ 20 w 20"/>
                <a:gd name="T2" fmla="*/ 0 w 20"/>
                <a:gd name="T3" fmla="*/ 20 w 20"/>
              </a:gdLst>
              <a:ahLst/>
              <a:cxnLst>
                <a:cxn ang="0">
                  <a:pos x="T0" y="0"/>
                </a:cxn>
                <a:cxn ang="0">
                  <a:pos x="T1" y="0"/>
                </a:cxn>
                <a:cxn ang="0">
                  <a:pos x="T2" y="0"/>
                </a:cxn>
                <a:cxn ang="0">
                  <a:pos x="T3" y="0"/>
                </a:cxn>
              </a:cxnLst>
              <a:rect l="0" t="0" r="r" b="b"/>
              <a:pathLst>
                <a:path w="20">
                  <a:moveTo>
                    <a:pt x="20" y="0"/>
                  </a:moveTo>
                  <a:lnTo>
                    <a:pt x="20" y="0"/>
                  </a:lnTo>
                  <a:lnTo>
                    <a:pt x="0" y="0"/>
                  </a:lnTo>
                  <a:cubicBezTo>
                    <a:pt x="7" y="0"/>
                    <a:pt x="11" y="0"/>
                    <a:pt x="2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78" name="Freeform 126"/>
            <p:cNvSpPr>
              <a:spLocks/>
            </p:cNvSpPr>
            <p:nvPr/>
          </p:nvSpPr>
          <p:spPr bwMode="invGray">
            <a:xfrm>
              <a:off x="-3735388" y="2803525"/>
              <a:ext cx="6350" cy="1587"/>
            </a:xfrm>
            <a:custGeom>
              <a:avLst/>
              <a:gdLst>
                <a:gd name="T0" fmla="*/ 4 w 4"/>
                <a:gd name="T1" fmla="*/ 0 h 1"/>
                <a:gd name="T2" fmla="*/ 4 w 4"/>
                <a:gd name="T3" fmla="*/ 0 h 1"/>
                <a:gd name="T4" fmla="*/ 0 w 4"/>
                <a:gd name="T5" fmla="*/ 1 h 1"/>
                <a:gd name="T6" fmla="*/ 4 w 4"/>
                <a:gd name="T7" fmla="*/ 0 h 1"/>
              </a:gdLst>
              <a:ahLst/>
              <a:cxnLst>
                <a:cxn ang="0">
                  <a:pos x="T0" y="T1"/>
                </a:cxn>
                <a:cxn ang="0">
                  <a:pos x="T2" y="T3"/>
                </a:cxn>
                <a:cxn ang="0">
                  <a:pos x="T4" y="T5"/>
                </a:cxn>
                <a:cxn ang="0">
                  <a:pos x="T6" y="T7"/>
                </a:cxn>
              </a:cxnLst>
              <a:rect l="0" t="0" r="r" b="b"/>
              <a:pathLst>
                <a:path w="4" h="1">
                  <a:moveTo>
                    <a:pt x="4" y="0"/>
                  </a:moveTo>
                  <a:lnTo>
                    <a:pt x="4" y="0"/>
                  </a:lnTo>
                  <a:cubicBezTo>
                    <a:pt x="3" y="0"/>
                    <a:pt x="2" y="1"/>
                    <a:pt x="0" y="1"/>
                  </a:cubicBezTo>
                  <a:cubicBezTo>
                    <a:pt x="2" y="1"/>
                    <a:pt x="3" y="1"/>
                    <a:pt x="4"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79" name="Freeform 127"/>
            <p:cNvSpPr>
              <a:spLocks/>
            </p:cNvSpPr>
            <p:nvPr/>
          </p:nvSpPr>
          <p:spPr bwMode="invGray">
            <a:xfrm>
              <a:off x="-3924300" y="2803525"/>
              <a:ext cx="188913" cy="3175"/>
            </a:xfrm>
            <a:custGeom>
              <a:avLst/>
              <a:gdLst>
                <a:gd name="T0" fmla="*/ 98 w 98"/>
                <a:gd name="T1" fmla="*/ 1 h 2"/>
                <a:gd name="T2" fmla="*/ 98 w 98"/>
                <a:gd name="T3" fmla="*/ 1 h 2"/>
                <a:gd name="T4" fmla="*/ 26 w 98"/>
                <a:gd name="T5" fmla="*/ 1 h 2"/>
                <a:gd name="T6" fmla="*/ 28 w 98"/>
                <a:gd name="T7" fmla="*/ 1 h 2"/>
                <a:gd name="T8" fmla="*/ 0 w 98"/>
                <a:gd name="T9" fmla="*/ 2 h 2"/>
                <a:gd name="T10" fmla="*/ 98 w 98"/>
                <a:gd name="T11" fmla="*/ 1 h 2"/>
              </a:gdLst>
              <a:ahLst/>
              <a:cxnLst>
                <a:cxn ang="0">
                  <a:pos x="T0" y="T1"/>
                </a:cxn>
                <a:cxn ang="0">
                  <a:pos x="T2" y="T3"/>
                </a:cxn>
                <a:cxn ang="0">
                  <a:pos x="T4" y="T5"/>
                </a:cxn>
                <a:cxn ang="0">
                  <a:pos x="T6" y="T7"/>
                </a:cxn>
                <a:cxn ang="0">
                  <a:pos x="T8" y="T9"/>
                </a:cxn>
                <a:cxn ang="0">
                  <a:pos x="T10" y="T11"/>
                </a:cxn>
              </a:cxnLst>
              <a:rect l="0" t="0" r="r" b="b"/>
              <a:pathLst>
                <a:path w="98" h="2">
                  <a:moveTo>
                    <a:pt x="98" y="1"/>
                  </a:moveTo>
                  <a:lnTo>
                    <a:pt x="98" y="1"/>
                  </a:lnTo>
                  <a:cubicBezTo>
                    <a:pt x="84" y="2"/>
                    <a:pt x="42" y="0"/>
                    <a:pt x="26" y="1"/>
                  </a:cubicBezTo>
                  <a:lnTo>
                    <a:pt x="28" y="1"/>
                  </a:lnTo>
                  <a:lnTo>
                    <a:pt x="0" y="2"/>
                  </a:lnTo>
                  <a:cubicBezTo>
                    <a:pt x="27" y="2"/>
                    <a:pt x="82" y="2"/>
                    <a:pt x="98"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grpSp>
    </p:spTree>
    <p:extLst>
      <p:ext uri="{BB962C8B-B14F-4D97-AF65-F5344CB8AC3E}">
        <p14:creationId xmlns:p14="http://schemas.microsoft.com/office/powerpoint/2010/main" val="6743566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grpSp>
        <p:nvGrpSpPr>
          <p:cNvPr id="7" name="line"/>
          <p:cNvGrpSpPr/>
          <p:nvPr/>
        </p:nvGrpSpPr>
        <p:grpSpPr bwMode="invGray">
          <a:xfrm>
            <a:off x="1522413" y="1514475"/>
            <a:ext cx="10569575" cy="64008"/>
            <a:chOff x="1522413" y="1514475"/>
            <a:chExt cx="10569575" cy="64008"/>
          </a:xfrm>
        </p:grpSpPr>
        <p:sp>
          <p:nvSpPr>
            <p:cNvPr id="8" name="Freeform 7"/>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 name="Freeform 8"/>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0" name="Freeform 9"/>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1" name="Freef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2" name="Freef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3" name="Freef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4" name="Freef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5" name="Freef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 name="Freef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 name="Freef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 name="Freef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 name="Freef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 name="Freef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 name="Freef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 name="Freef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3" name="Freef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4" name="Freef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5" name="Freef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6" name="Freef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7" name="Freef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8" name="Freef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9" name="Freef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30" name="Freef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31" name="Freef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32" name="Freef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33" name="Freef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34" name="Freef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35" name="Freef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36" name="Freef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37" name="Freef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38" name="Freef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39" name="Freef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40" name="Freef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41" name="Freef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42" name="Freef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43" name="Freef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44" name="Freef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45" name="Freef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46" name="Freef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47" name="Freef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48" name="Freef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49" name="Freef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50" name="Freef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51" name="Freef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52" name="Freef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53" name="Freef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54" name="Freef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55" name="Freef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56" name="Freef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57" name="Freef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58" name="Freef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59" name="Freef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0" name="Freef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1" name="Freef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2" name="Freef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3" name="Freef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4" name="Freef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5" name="Freef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6" name="Freef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7" name="Freef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8" name="Freef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9" name="Freef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0" name="Freef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1" name="Freef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2" name="Freef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3" name="Freef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4" name="Freef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5" name="Freef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6" name="Freef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7" name="Freef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8" name="Freef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9" name="Freef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0" name="Freef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1" name="Freef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grpSp>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vl6pPr marL="1956816">
              <a:defRPr/>
            </a:lvl6pPr>
            <a:lvl7pPr marL="1956816">
              <a:defRPr/>
            </a:lvl7pPr>
            <a:lvl8pPr marL="1956816">
              <a:defRPr/>
            </a:lvl8pPr>
            <a:lvl9pPr marL="1956816">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9AFE8FB1-0A7A-443E-AAF7-31D4FA1AA312}" type="datetimeFigureOut">
              <a:rPr lang="en-US"/>
              <a:t>7/29/2014</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25BA54BD-C84D-46CE-8B72-31BFB26ABA43}" type="slidenum">
              <a:rPr/>
              <a:t>‹#›</a:t>
            </a:fld>
            <a:endParaRPr/>
          </a:p>
        </p:txBody>
      </p:sp>
    </p:spTree>
    <p:extLst>
      <p:ext uri="{BB962C8B-B14F-4D97-AF65-F5344CB8AC3E}">
        <p14:creationId xmlns:p14="http://schemas.microsoft.com/office/powerpoint/2010/main" val="21267935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grpSp>
        <p:nvGrpSpPr>
          <p:cNvPr id="7" name="line"/>
          <p:cNvGrpSpPr/>
          <p:nvPr/>
        </p:nvGrpSpPr>
        <p:grpSpPr bwMode="invGray">
          <a:xfrm rot="5400000">
            <a:off x="6864412" y="3472598"/>
            <a:ext cx="6492240" cy="64008"/>
            <a:chOff x="1522413" y="1514475"/>
            <a:chExt cx="10569575" cy="64008"/>
          </a:xfrm>
        </p:grpSpPr>
        <p:sp>
          <p:nvSpPr>
            <p:cNvPr id="8" name="Freeform 10"/>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 name="Freeform 11"/>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0" name="Freeform 12"/>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1" name="Freef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2" name="Freef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3" name="Freef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4" name="Freef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5" name="Freef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 name="Freef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 name="Freef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 name="Freef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 name="Freef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 name="Freef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 name="Freef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 name="Freef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3" name="Freef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4" name="Freef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5" name="Freef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6" name="Freef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7" name="Freef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8" name="Freef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9" name="Freef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30" name="Freef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31" name="Freef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32" name="Freef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33" name="Freef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34" name="Freef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35" name="Freef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36" name="Freef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37" name="Freef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38" name="Freef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39" name="Freef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40" name="Freef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41" name="Freef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42" name="Freef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43" name="Freef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44" name="Freef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45" name="Freef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46" name="Freef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47" name="Freef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48" name="Freef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49" name="Freef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50" name="Freef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51" name="Freef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52" name="Freef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53" name="Freef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54" name="Freef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55" name="Freef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56" name="Freef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57" name="Freef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58" name="Freef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59" name="Freef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0" name="Freef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1" name="Freef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2" name="Freef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3" name="Freef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4" name="Freef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5" name="Freef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6" name="Freef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7" name="Freef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8" name="Freef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9" name="Freef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0" name="Freef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1" name="Freef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2" name="Freef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3" name="Freef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4" name="Freef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5" name="Freef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6" name="Freef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7" name="Freef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8" name="Freef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9" name="Freef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0" name="Freef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1" name="Freef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grpSp>
      <p:sp>
        <p:nvSpPr>
          <p:cNvPr id="2" name="Vertical Title 1"/>
          <p:cNvSpPr>
            <a:spLocks noGrp="1"/>
          </p:cNvSpPr>
          <p:nvPr>
            <p:ph type="title" orient="vert"/>
          </p:nvPr>
        </p:nvSpPr>
        <p:spPr>
          <a:xfrm>
            <a:off x="10361612" y="274639"/>
            <a:ext cx="1371600" cy="5901747"/>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608012" y="277813"/>
            <a:ext cx="9144001" cy="5898573"/>
          </a:xfrm>
        </p:spPr>
        <p:txBody>
          <a:bodyPr vert="eaVert"/>
          <a:lstStyle>
            <a:lvl5pPr>
              <a:defRPr/>
            </a:lvl5pPr>
            <a:lvl6pPr>
              <a:defRPr/>
            </a:lvl6pPr>
            <a:lvl7pPr>
              <a:defRPr/>
            </a:lvl7pPr>
            <a:lvl8pPr>
              <a:defRPr baseline="0"/>
            </a:lvl8pPr>
            <a:lvl9pPr>
              <a:defRPr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9AFE8FB1-0A7A-443E-AAF7-31D4FA1AA312}" type="datetimeFigureOut">
              <a:rPr lang="en-US"/>
              <a:t>7/29/2014</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25BA54BD-C84D-46CE-8B72-31BFB26ABA43}" type="slidenum">
              <a:rPr/>
              <a:t>‹#›</a:t>
            </a:fld>
            <a:endParaRPr/>
          </a:p>
        </p:txBody>
      </p:sp>
    </p:spTree>
    <p:extLst>
      <p:ext uri="{BB962C8B-B14F-4D97-AF65-F5344CB8AC3E}">
        <p14:creationId xmlns:p14="http://schemas.microsoft.com/office/powerpoint/2010/main" val="22117910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grpSp>
        <p:nvGrpSpPr>
          <p:cNvPr id="167" name="line"/>
          <p:cNvGrpSpPr/>
          <p:nvPr/>
        </p:nvGrpSpPr>
        <p:grpSpPr bwMode="invGray">
          <a:xfrm>
            <a:off x="1522413" y="1514475"/>
            <a:ext cx="10569575" cy="64008"/>
            <a:chOff x="1522413" y="1514475"/>
            <a:chExt cx="10569575" cy="64008"/>
          </a:xfrm>
        </p:grpSpPr>
        <p:sp>
          <p:nvSpPr>
            <p:cNvPr id="168" name="Freeform 10"/>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9" name="Freeform 11"/>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0" name="Freeform 12"/>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1" name="Freef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2" name="Freef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3" name="Freef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4" name="Freef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5" name="Freef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6" name="Freef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7" name="Freef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8" name="Freef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9" name="Freef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0" name="Freef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1" name="Freef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2" name="Freef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3" name="Freef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4" name="Freef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5" name="Freef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6" name="Freef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7" name="Freef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8" name="Freef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9" name="Freef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0" name="Freef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1" name="Freef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2" name="Freef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3" name="Freef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4" name="Freef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5" name="Freef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6" name="Freef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7" name="Freef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8" name="Freef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9" name="Freef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0" name="Freef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1" name="Freef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2" name="Freef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3" name="Freef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4" name="Freef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5" name="Freef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6" name="Freef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7" name="Freef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8" name="Freef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9" name="Freef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0" name="Freef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1" name="Freef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2" name="Freef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3" name="Freef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4" name="Freef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5" name="Freef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6" name="Freef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7" name="Freef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8" name="Freef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9" name="Freef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0" name="Freef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1" name="Freef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2" name="Freef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3" name="Freef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4" name="Freef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5" name="Freef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6" name="Freef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7" name="Freef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8" name="Freef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9" name="Freef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30" name="Freef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31" name="Freef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32" name="Freef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33" name="Freef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34" name="Freef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35" name="Freef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36" name="Freef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37" name="Freef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38" name="Freef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39" name="Freef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40" name="Freef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41" name="Freef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grpSp>
      <p:sp>
        <p:nvSpPr>
          <p:cNvPr id="2" name="Title 1"/>
          <p:cNvSpPr>
            <a:spLocks noGrp="1"/>
          </p:cNvSpPr>
          <p:nvPr>
            <p:ph type="title"/>
          </p:nvPr>
        </p:nvSpPr>
        <p:spPr>
          <a:xfrm>
            <a:off x="1522414" y="274638"/>
            <a:ext cx="9143998" cy="1020762"/>
          </a:xfrm>
        </p:spPr>
        <p:txBody>
          <a:bodyPr/>
          <a:lstStyle/>
          <a:p>
            <a:r>
              <a:rPr lang="en-US" smtClean="0"/>
              <a:t>Click to edit Master title style</a:t>
            </a:r>
            <a:endParaRPr/>
          </a:p>
        </p:txBody>
      </p:sp>
      <p:sp>
        <p:nvSpPr>
          <p:cNvPr id="3" name="Content Placeholder 2"/>
          <p:cNvSpPr>
            <a:spLocks noGrp="1"/>
          </p:cNvSpPr>
          <p:nvPr>
            <p:ph idx="1"/>
          </p:nvPr>
        </p:nvSpPr>
        <p:spPr/>
        <p:txBody>
          <a:bodyPr/>
          <a:lstStyle>
            <a:lvl2pPr marL="548640">
              <a:defRPr/>
            </a:lvl2pPr>
            <a:lvl3pPr marL="777240">
              <a:defRPr/>
            </a:lvl3pPr>
            <a:lvl4pPr marL="1005840">
              <a:defRPr/>
            </a:lvl4pPr>
            <a:lvl5pPr marL="1234440">
              <a:defRPr/>
            </a:lvl5pPr>
            <a:lvl6pPr marL="1463040">
              <a:defRPr baseline="0"/>
            </a:lvl6pPr>
            <a:lvl7pPr marL="1691640">
              <a:defRPr baseline="0"/>
            </a:lvl7pPr>
            <a:lvl8pPr marL="1920240">
              <a:defRPr baseline="0"/>
            </a:lvl8pPr>
            <a:lvl9pPr marL="2148840">
              <a:defRPr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9AFE8FB1-0A7A-443E-AAF7-31D4FA1AA312}" type="datetimeFigureOut">
              <a:rPr lang="en-US"/>
              <a:t>7/29/2014</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25BA54BD-C84D-46CE-8B72-31BFB26ABA43}" type="slidenum">
              <a:rPr/>
              <a:t>‹#›</a:t>
            </a:fld>
            <a:endParaRPr/>
          </a:p>
        </p:txBody>
      </p:sp>
    </p:spTree>
    <p:extLst>
      <p:ext uri="{BB962C8B-B14F-4D97-AF65-F5344CB8AC3E}">
        <p14:creationId xmlns:p14="http://schemas.microsoft.com/office/powerpoint/2010/main" val="26144726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grpSp>
        <p:nvGrpSpPr>
          <p:cNvPr id="255" name="line"/>
          <p:cNvGrpSpPr/>
          <p:nvPr/>
        </p:nvGrpSpPr>
        <p:grpSpPr bwMode="invGray">
          <a:xfrm>
            <a:off x="1584896" y="4724400"/>
            <a:ext cx="8631936" cy="64008"/>
            <a:chOff x="-4110038" y="2703513"/>
            <a:chExt cx="17394239" cy="160336"/>
          </a:xfrm>
          <a:solidFill>
            <a:schemeClr val="accent1"/>
          </a:solidFill>
        </p:grpSpPr>
        <p:sp>
          <p:nvSpPr>
            <p:cNvPr id="256" name="Freeform 5"/>
            <p:cNvSpPr>
              <a:spLocks/>
            </p:cNvSpPr>
            <p:nvPr/>
          </p:nvSpPr>
          <p:spPr bwMode="invGray">
            <a:xfrm>
              <a:off x="12815888" y="2768600"/>
              <a:ext cx="468313" cy="19050"/>
            </a:xfrm>
            <a:custGeom>
              <a:avLst/>
              <a:gdLst>
                <a:gd name="T0" fmla="*/ 21 w 244"/>
                <a:gd name="T1" fmla="*/ 5 h 8"/>
                <a:gd name="T2" fmla="*/ 21 w 244"/>
                <a:gd name="T3" fmla="*/ 5 h 8"/>
                <a:gd name="T4" fmla="*/ 52 w 244"/>
                <a:gd name="T5" fmla="*/ 7 h 8"/>
                <a:gd name="T6" fmla="*/ 100 w 244"/>
                <a:gd name="T7" fmla="*/ 5 h 8"/>
                <a:gd name="T8" fmla="*/ 125 w 244"/>
                <a:gd name="T9" fmla="*/ 7 h 8"/>
                <a:gd name="T10" fmla="*/ 202 w 244"/>
                <a:gd name="T11" fmla="*/ 6 h 8"/>
                <a:gd name="T12" fmla="*/ 156 w 244"/>
                <a:gd name="T13" fmla="*/ 5 h 8"/>
                <a:gd name="T14" fmla="*/ 244 w 244"/>
                <a:gd name="T15" fmla="*/ 3 h 8"/>
                <a:gd name="T16" fmla="*/ 161 w 244"/>
                <a:gd name="T17" fmla="*/ 3 h 8"/>
                <a:gd name="T18" fmla="*/ 165 w 244"/>
                <a:gd name="T19" fmla="*/ 2 h 8"/>
                <a:gd name="T20" fmla="*/ 96 w 244"/>
                <a:gd name="T21" fmla="*/ 2 h 8"/>
                <a:gd name="T22" fmla="*/ 111 w 244"/>
                <a:gd name="T23" fmla="*/ 1 h 8"/>
                <a:gd name="T24" fmla="*/ 0 w 244"/>
                <a:gd name="T25" fmla="*/ 5 h 8"/>
                <a:gd name="T26" fmla="*/ 21 w 244"/>
                <a:gd name="T27"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44" h="8">
                  <a:moveTo>
                    <a:pt x="21" y="5"/>
                  </a:moveTo>
                  <a:lnTo>
                    <a:pt x="21" y="5"/>
                  </a:lnTo>
                  <a:cubicBezTo>
                    <a:pt x="42" y="5"/>
                    <a:pt x="59" y="7"/>
                    <a:pt x="52" y="7"/>
                  </a:cubicBezTo>
                  <a:cubicBezTo>
                    <a:pt x="94" y="6"/>
                    <a:pt x="94" y="8"/>
                    <a:pt x="100" y="5"/>
                  </a:cubicBezTo>
                  <a:cubicBezTo>
                    <a:pt x="127" y="4"/>
                    <a:pt x="155" y="6"/>
                    <a:pt x="125" y="7"/>
                  </a:cubicBezTo>
                  <a:lnTo>
                    <a:pt x="202" y="6"/>
                  </a:lnTo>
                  <a:lnTo>
                    <a:pt x="156" y="5"/>
                  </a:lnTo>
                  <a:cubicBezTo>
                    <a:pt x="168" y="2"/>
                    <a:pt x="230" y="6"/>
                    <a:pt x="244" y="3"/>
                  </a:cubicBezTo>
                  <a:lnTo>
                    <a:pt x="161" y="3"/>
                  </a:lnTo>
                  <a:lnTo>
                    <a:pt x="165" y="2"/>
                  </a:lnTo>
                  <a:cubicBezTo>
                    <a:pt x="146" y="3"/>
                    <a:pt x="109" y="2"/>
                    <a:pt x="96" y="2"/>
                  </a:cubicBezTo>
                  <a:cubicBezTo>
                    <a:pt x="98" y="1"/>
                    <a:pt x="97" y="1"/>
                    <a:pt x="111" y="1"/>
                  </a:cubicBezTo>
                  <a:cubicBezTo>
                    <a:pt x="10" y="0"/>
                    <a:pt x="84" y="5"/>
                    <a:pt x="0" y="5"/>
                  </a:cubicBezTo>
                  <a:cubicBezTo>
                    <a:pt x="5" y="5"/>
                    <a:pt x="12" y="5"/>
                    <a:pt x="21" y="5"/>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57" name="Freeform 6"/>
            <p:cNvSpPr>
              <a:spLocks/>
            </p:cNvSpPr>
            <p:nvPr/>
          </p:nvSpPr>
          <p:spPr bwMode="invGray">
            <a:xfrm>
              <a:off x="12380913" y="2755900"/>
              <a:ext cx="461963" cy="26987"/>
            </a:xfrm>
            <a:custGeom>
              <a:avLst/>
              <a:gdLst>
                <a:gd name="T0" fmla="*/ 162 w 241"/>
                <a:gd name="T1" fmla="*/ 4 h 12"/>
                <a:gd name="T2" fmla="*/ 162 w 241"/>
                <a:gd name="T3" fmla="*/ 4 h 12"/>
                <a:gd name="T4" fmla="*/ 127 w 241"/>
                <a:gd name="T5" fmla="*/ 7 h 12"/>
                <a:gd name="T6" fmla="*/ 68 w 241"/>
                <a:gd name="T7" fmla="*/ 6 h 12"/>
                <a:gd name="T8" fmla="*/ 53 w 241"/>
                <a:gd name="T9" fmla="*/ 9 h 12"/>
                <a:gd name="T10" fmla="*/ 79 w 241"/>
                <a:gd name="T11" fmla="*/ 9 h 12"/>
                <a:gd name="T12" fmla="*/ 18 w 241"/>
                <a:gd name="T13" fmla="*/ 11 h 12"/>
                <a:gd name="T14" fmla="*/ 101 w 241"/>
                <a:gd name="T15" fmla="*/ 10 h 12"/>
                <a:gd name="T16" fmla="*/ 195 w 241"/>
                <a:gd name="T17" fmla="*/ 12 h 12"/>
                <a:gd name="T18" fmla="*/ 226 w 241"/>
                <a:gd name="T19" fmla="*/ 11 h 12"/>
                <a:gd name="T20" fmla="*/ 215 w 241"/>
                <a:gd name="T21" fmla="*/ 11 h 12"/>
                <a:gd name="T22" fmla="*/ 213 w 241"/>
                <a:gd name="T23" fmla="*/ 7 h 12"/>
                <a:gd name="T24" fmla="*/ 172 w 241"/>
                <a:gd name="T25" fmla="*/ 7 h 12"/>
                <a:gd name="T26" fmla="*/ 241 w 241"/>
                <a:gd name="T27" fmla="*/ 4 h 12"/>
                <a:gd name="T28" fmla="*/ 123 w 241"/>
                <a:gd name="T29" fmla="*/ 0 h 12"/>
                <a:gd name="T30" fmla="*/ 162 w 241"/>
                <a:gd name="T31" fmla="*/ 4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41" h="12">
                  <a:moveTo>
                    <a:pt x="162" y="4"/>
                  </a:moveTo>
                  <a:lnTo>
                    <a:pt x="162" y="4"/>
                  </a:lnTo>
                  <a:lnTo>
                    <a:pt x="127" y="7"/>
                  </a:lnTo>
                  <a:lnTo>
                    <a:pt x="68" y="6"/>
                  </a:lnTo>
                  <a:cubicBezTo>
                    <a:pt x="67" y="7"/>
                    <a:pt x="24" y="8"/>
                    <a:pt x="53" y="9"/>
                  </a:cubicBezTo>
                  <a:cubicBezTo>
                    <a:pt x="59" y="9"/>
                    <a:pt x="70" y="8"/>
                    <a:pt x="79" y="9"/>
                  </a:cubicBezTo>
                  <a:cubicBezTo>
                    <a:pt x="73" y="11"/>
                    <a:pt x="0" y="9"/>
                    <a:pt x="18" y="11"/>
                  </a:cubicBezTo>
                  <a:cubicBezTo>
                    <a:pt x="65" y="11"/>
                    <a:pt x="72" y="12"/>
                    <a:pt x="101" y="10"/>
                  </a:cubicBezTo>
                  <a:cubicBezTo>
                    <a:pt x="144" y="11"/>
                    <a:pt x="175" y="11"/>
                    <a:pt x="195" y="12"/>
                  </a:cubicBezTo>
                  <a:cubicBezTo>
                    <a:pt x="208" y="12"/>
                    <a:pt x="209" y="11"/>
                    <a:pt x="226" y="11"/>
                  </a:cubicBezTo>
                  <a:lnTo>
                    <a:pt x="215" y="11"/>
                  </a:lnTo>
                  <a:lnTo>
                    <a:pt x="213" y="7"/>
                  </a:lnTo>
                  <a:cubicBezTo>
                    <a:pt x="199" y="8"/>
                    <a:pt x="187" y="7"/>
                    <a:pt x="172" y="7"/>
                  </a:cubicBezTo>
                  <a:lnTo>
                    <a:pt x="241" y="4"/>
                  </a:lnTo>
                  <a:cubicBezTo>
                    <a:pt x="219" y="1"/>
                    <a:pt x="151" y="2"/>
                    <a:pt x="123" y="0"/>
                  </a:cubicBezTo>
                  <a:cubicBezTo>
                    <a:pt x="157" y="4"/>
                    <a:pt x="96" y="2"/>
                    <a:pt x="162" y="4"/>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58" name="Freeform 7"/>
            <p:cNvSpPr>
              <a:spLocks/>
            </p:cNvSpPr>
            <p:nvPr/>
          </p:nvSpPr>
          <p:spPr bwMode="invGray">
            <a:xfrm>
              <a:off x="12814300" y="2779713"/>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59" name="Freeform 8"/>
            <p:cNvSpPr>
              <a:spLocks/>
            </p:cNvSpPr>
            <p:nvPr/>
          </p:nvSpPr>
          <p:spPr bwMode="invGray">
            <a:xfrm>
              <a:off x="2738437" y="2795588"/>
              <a:ext cx="425450" cy="15875"/>
            </a:xfrm>
            <a:custGeom>
              <a:avLst/>
              <a:gdLst>
                <a:gd name="T0" fmla="*/ 77 w 222"/>
                <a:gd name="T1" fmla="*/ 5 h 7"/>
                <a:gd name="T2" fmla="*/ 77 w 222"/>
                <a:gd name="T3" fmla="*/ 5 h 7"/>
                <a:gd name="T4" fmla="*/ 56 w 222"/>
                <a:gd name="T5" fmla="*/ 6 h 7"/>
                <a:gd name="T6" fmla="*/ 222 w 222"/>
                <a:gd name="T7" fmla="*/ 5 h 7"/>
                <a:gd name="T8" fmla="*/ 200 w 222"/>
                <a:gd name="T9" fmla="*/ 3 h 7"/>
                <a:gd name="T10" fmla="*/ 137 w 222"/>
                <a:gd name="T11" fmla="*/ 4 h 7"/>
                <a:gd name="T12" fmla="*/ 149 w 222"/>
                <a:gd name="T13" fmla="*/ 3 h 7"/>
                <a:gd name="T14" fmla="*/ 109 w 222"/>
                <a:gd name="T15" fmla="*/ 0 h 7"/>
                <a:gd name="T16" fmla="*/ 106 w 222"/>
                <a:gd name="T17" fmla="*/ 0 h 7"/>
                <a:gd name="T18" fmla="*/ 0 w 222"/>
                <a:gd name="T19" fmla="*/ 7 h 7"/>
                <a:gd name="T20" fmla="*/ 77 w 222"/>
                <a:gd name="T21"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2" h="7">
                  <a:moveTo>
                    <a:pt x="77" y="5"/>
                  </a:moveTo>
                  <a:lnTo>
                    <a:pt x="77" y="5"/>
                  </a:lnTo>
                  <a:cubicBezTo>
                    <a:pt x="62" y="5"/>
                    <a:pt x="58" y="5"/>
                    <a:pt x="56" y="6"/>
                  </a:cubicBezTo>
                  <a:lnTo>
                    <a:pt x="222" y="5"/>
                  </a:lnTo>
                  <a:cubicBezTo>
                    <a:pt x="216" y="5"/>
                    <a:pt x="169" y="4"/>
                    <a:pt x="200" y="3"/>
                  </a:cubicBezTo>
                  <a:cubicBezTo>
                    <a:pt x="186" y="2"/>
                    <a:pt x="143" y="3"/>
                    <a:pt x="137" y="4"/>
                  </a:cubicBezTo>
                  <a:lnTo>
                    <a:pt x="149" y="3"/>
                  </a:lnTo>
                  <a:cubicBezTo>
                    <a:pt x="110" y="5"/>
                    <a:pt x="84" y="1"/>
                    <a:pt x="109" y="0"/>
                  </a:cubicBezTo>
                  <a:lnTo>
                    <a:pt x="106" y="0"/>
                  </a:lnTo>
                  <a:lnTo>
                    <a:pt x="0" y="7"/>
                  </a:lnTo>
                  <a:cubicBezTo>
                    <a:pt x="39" y="7"/>
                    <a:pt x="30" y="5"/>
                    <a:pt x="77" y="5"/>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60" name="Freeform 9"/>
            <p:cNvSpPr>
              <a:spLocks/>
            </p:cNvSpPr>
            <p:nvPr/>
          </p:nvSpPr>
          <p:spPr bwMode="invGray">
            <a:xfrm>
              <a:off x="-3646488" y="2800350"/>
              <a:ext cx="46038" cy="3175"/>
            </a:xfrm>
            <a:custGeom>
              <a:avLst/>
              <a:gdLst>
                <a:gd name="T0" fmla="*/ 0 w 24"/>
                <a:gd name="T1" fmla="*/ 1 h 1"/>
                <a:gd name="T2" fmla="*/ 0 w 24"/>
                <a:gd name="T3" fmla="*/ 1 h 1"/>
                <a:gd name="T4" fmla="*/ 21 w 24"/>
                <a:gd name="T5" fmla="*/ 0 h 1"/>
                <a:gd name="T6" fmla="*/ 0 w 24"/>
                <a:gd name="T7" fmla="*/ 1 h 1"/>
              </a:gdLst>
              <a:ahLst/>
              <a:cxnLst>
                <a:cxn ang="0">
                  <a:pos x="T0" y="T1"/>
                </a:cxn>
                <a:cxn ang="0">
                  <a:pos x="T2" y="T3"/>
                </a:cxn>
                <a:cxn ang="0">
                  <a:pos x="T4" y="T5"/>
                </a:cxn>
                <a:cxn ang="0">
                  <a:pos x="T6" y="T7"/>
                </a:cxn>
              </a:cxnLst>
              <a:rect l="0" t="0" r="r" b="b"/>
              <a:pathLst>
                <a:path w="24" h="1">
                  <a:moveTo>
                    <a:pt x="0" y="1"/>
                  </a:moveTo>
                  <a:lnTo>
                    <a:pt x="0" y="1"/>
                  </a:lnTo>
                  <a:cubicBezTo>
                    <a:pt x="21" y="0"/>
                    <a:pt x="24" y="0"/>
                    <a:pt x="21" y="0"/>
                  </a:cubicBezTo>
                  <a:lnTo>
                    <a:pt x="0"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61" name="Freeform 10"/>
            <p:cNvSpPr>
              <a:spLocks/>
            </p:cNvSpPr>
            <p:nvPr/>
          </p:nvSpPr>
          <p:spPr bwMode="invGray">
            <a:xfrm>
              <a:off x="2627312" y="2816225"/>
              <a:ext cx="63500" cy="4762"/>
            </a:xfrm>
            <a:custGeom>
              <a:avLst/>
              <a:gdLst>
                <a:gd name="T0" fmla="*/ 33 w 33"/>
                <a:gd name="T1" fmla="*/ 0 h 2"/>
                <a:gd name="T2" fmla="*/ 33 w 33"/>
                <a:gd name="T3" fmla="*/ 0 h 2"/>
                <a:gd name="T4" fmla="*/ 0 w 33"/>
                <a:gd name="T5" fmla="*/ 2 h 2"/>
                <a:gd name="T6" fmla="*/ 33 w 33"/>
                <a:gd name="T7" fmla="*/ 0 h 2"/>
              </a:gdLst>
              <a:ahLst/>
              <a:cxnLst>
                <a:cxn ang="0">
                  <a:pos x="T0" y="T1"/>
                </a:cxn>
                <a:cxn ang="0">
                  <a:pos x="T2" y="T3"/>
                </a:cxn>
                <a:cxn ang="0">
                  <a:pos x="T4" y="T5"/>
                </a:cxn>
                <a:cxn ang="0">
                  <a:pos x="T6" y="T7"/>
                </a:cxn>
              </a:cxnLst>
              <a:rect l="0" t="0" r="r" b="b"/>
              <a:pathLst>
                <a:path w="33" h="2">
                  <a:moveTo>
                    <a:pt x="33" y="0"/>
                  </a:moveTo>
                  <a:lnTo>
                    <a:pt x="33" y="0"/>
                  </a:lnTo>
                  <a:lnTo>
                    <a:pt x="0" y="2"/>
                  </a:lnTo>
                  <a:cubicBezTo>
                    <a:pt x="14" y="1"/>
                    <a:pt x="25" y="1"/>
                    <a:pt x="3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62" name="Freeform 11"/>
            <p:cNvSpPr>
              <a:spLocks/>
            </p:cNvSpPr>
            <p:nvPr/>
          </p:nvSpPr>
          <p:spPr bwMode="invGray">
            <a:xfrm>
              <a:off x="3103562" y="2741613"/>
              <a:ext cx="28575" cy="3175"/>
            </a:xfrm>
            <a:custGeom>
              <a:avLst/>
              <a:gdLst>
                <a:gd name="T0" fmla="*/ 15 w 15"/>
                <a:gd name="T1" fmla="*/ 0 h 1"/>
                <a:gd name="T2" fmla="*/ 15 w 15"/>
                <a:gd name="T3" fmla="*/ 0 h 1"/>
                <a:gd name="T4" fmla="*/ 15 w 15"/>
                <a:gd name="T5" fmla="*/ 0 h 1"/>
                <a:gd name="T6" fmla="*/ 0 w 15"/>
                <a:gd name="T7" fmla="*/ 1 h 1"/>
                <a:gd name="T8" fmla="*/ 0 w 15"/>
                <a:gd name="T9" fmla="*/ 1 h 1"/>
                <a:gd name="T10" fmla="*/ 15 w 15"/>
                <a:gd name="T11" fmla="*/ 0 h 1"/>
              </a:gdLst>
              <a:ahLst/>
              <a:cxnLst>
                <a:cxn ang="0">
                  <a:pos x="T0" y="T1"/>
                </a:cxn>
                <a:cxn ang="0">
                  <a:pos x="T2" y="T3"/>
                </a:cxn>
                <a:cxn ang="0">
                  <a:pos x="T4" y="T5"/>
                </a:cxn>
                <a:cxn ang="0">
                  <a:pos x="T6" y="T7"/>
                </a:cxn>
                <a:cxn ang="0">
                  <a:pos x="T8" y="T9"/>
                </a:cxn>
                <a:cxn ang="0">
                  <a:pos x="T10" y="T11"/>
                </a:cxn>
              </a:cxnLst>
              <a:rect l="0" t="0" r="r" b="b"/>
              <a:pathLst>
                <a:path w="15" h="1">
                  <a:moveTo>
                    <a:pt x="15" y="0"/>
                  </a:moveTo>
                  <a:lnTo>
                    <a:pt x="15" y="0"/>
                  </a:lnTo>
                  <a:cubicBezTo>
                    <a:pt x="15" y="0"/>
                    <a:pt x="15" y="0"/>
                    <a:pt x="15" y="0"/>
                  </a:cubicBezTo>
                  <a:lnTo>
                    <a:pt x="0" y="1"/>
                  </a:lnTo>
                  <a:lnTo>
                    <a:pt x="0" y="1"/>
                  </a:lnTo>
                  <a:lnTo>
                    <a:pt x="1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63" name="Freeform 12"/>
            <p:cNvSpPr>
              <a:spLocks/>
            </p:cNvSpPr>
            <p:nvPr/>
          </p:nvSpPr>
          <p:spPr bwMode="invGray">
            <a:xfrm>
              <a:off x="1227137" y="2836863"/>
              <a:ext cx="20638" cy="0"/>
            </a:xfrm>
            <a:custGeom>
              <a:avLst/>
              <a:gdLst>
                <a:gd name="T0" fmla="*/ 11 w 11"/>
                <a:gd name="T1" fmla="*/ 11 w 11"/>
                <a:gd name="T2" fmla="*/ 0 w 11"/>
                <a:gd name="T3" fmla="*/ 11 w 11"/>
              </a:gdLst>
              <a:ahLst/>
              <a:cxnLst>
                <a:cxn ang="0">
                  <a:pos x="T0" y="0"/>
                </a:cxn>
                <a:cxn ang="0">
                  <a:pos x="T1" y="0"/>
                </a:cxn>
                <a:cxn ang="0">
                  <a:pos x="T2" y="0"/>
                </a:cxn>
                <a:cxn ang="0">
                  <a:pos x="T3" y="0"/>
                </a:cxn>
              </a:cxnLst>
              <a:rect l="0" t="0" r="r" b="b"/>
              <a:pathLst>
                <a:path w="11">
                  <a:moveTo>
                    <a:pt x="11" y="0"/>
                  </a:moveTo>
                  <a:lnTo>
                    <a:pt x="11" y="0"/>
                  </a:lnTo>
                  <a:lnTo>
                    <a:pt x="0" y="0"/>
                  </a:lnTo>
                  <a:lnTo>
                    <a:pt x="1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64" name="Freeform 13"/>
            <p:cNvSpPr>
              <a:spLocks/>
            </p:cNvSpPr>
            <p:nvPr/>
          </p:nvSpPr>
          <p:spPr bwMode="invGray">
            <a:xfrm>
              <a:off x="3660775" y="2713038"/>
              <a:ext cx="331788" cy="20637"/>
            </a:xfrm>
            <a:custGeom>
              <a:avLst/>
              <a:gdLst>
                <a:gd name="T0" fmla="*/ 173 w 173"/>
                <a:gd name="T1" fmla="*/ 0 h 9"/>
                <a:gd name="T2" fmla="*/ 173 w 173"/>
                <a:gd name="T3" fmla="*/ 0 h 9"/>
                <a:gd name="T4" fmla="*/ 99 w 173"/>
                <a:gd name="T5" fmla="*/ 2 h 9"/>
                <a:gd name="T6" fmla="*/ 89 w 173"/>
                <a:gd name="T7" fmla="*/ 1 h 9"/>
                <a:gd name="T8" fmla="*/ 64 w 173"/>
                <a:gd name="T9" fmla="*/ 2 h 9"/>
                <a:gd name="T10" fmla="*/ 79 w 173"/>
                <a:gd name="T11" fmla="*/ 2 h 9"/>
                <a:gd name="T12" fmla="*/ 0 w 173"/>
                <a:gd name="T13" fmla="*/ 8 h 9"/>
                <a:gd name="T14" fmla="*/ 78 w 173"/>
                <a:gd name="T15" fmla="*/ 7 h 9"/>
                <a:gd name="T16" fmla="*/ 98 w 173"/>
                <a:gd name="T17" fmla="*/ 6 h 9"/>
                <a:gd name="T18" fmla="*/ 159 w 173"/>
                <a:gd name="T19" fmla="*/ 2 h 9"/>
                <a:gd name="T20" fmla="*/ 173 w 173"/>
                <a:gd name="T21"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3" h="9">
                  <a:moveTo>
                    <a:pt x="173" y="0"/>
                  </a:moveTo>
                  <a:lnTo>
                    <a:pt x="173" y="0"/>
                  </a:lnTo>
                  <a:lnTo>
                    <a:pt x="99" y="2"/>
                  </a:lnTo>
                  <a:cubicBezTo>
                    <a:pt x="109" y="2"/>
                    <a:pt x="74" y="2"/>
                    <a:pt x="89" y="1"/>
                  </a:cubicBezTo>
                  <a:cubicBezTo>
                    <a:pt x="84" y="1"/>
                    <a:pt x="57" y="1"/>
                    <a:pt x="64" y="2"/>
                  </a:cubicBezTo>
                  <a:lnTo>
                    <a:pt x="79" y="2"/>
                  </a:lnTo>
                  <a:cubicBezTo>
                    <a:pt x="41" y="5"/>
                    <a:pt x="64" y="6"/>
                    <a:pt x="0" y="8"/>
                  </a:cubicBezTo>
                  <a:cubicBezTo>
                    <a:pt x="40" y="9"/>
                    <a:pt x="57" y="8"/>
                    <a:pt x="78" y="7"/>
                  </a:cubicBezTo>
                  <a:lnTo>
                    <a:pt x="98" y="6"/>
                  </a:lnTo>
                  <a:lnTo>
                    <a:pt x="159" y="2"/>
                  </a:lnTo>
                  <a:lnTo>
                    <a:pt x="17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65" name="Freeform 14"/>
            <p:cNvSpPr>
              <a:spLocks/>
            </p:cNvSpPr>
            <p:nvPr/>
          </p:nvSpPr>
          <p:spPr bwMode="invGray">
            <a:xfrm>
              <a:off x="-1674813" y="2768600"/>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cubicBezTo>
                    <a:pt x="0" y="0"/>
                    <a:pt x="0" y="0"/>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66" name="Freeform 15"/>
            <p:cNvSpPr>
              <a:spLocks/>
            </p:cNvSpPr>
            <p:nvPr/>
          </p:nvSpPr>
          <p:spPr bwMode="invGray">
            <a:xfrm>
              <a:off x="-1673225" y="2767013"/>
              <a:ext cx="36513" cy="1587"/>
            </a:xfrm>
            <a:custGeom>
              <a:avLst/>
              <a:gdLst>
                <a:gd name="T0" fmla="*/ 3 w 19"/>
                <a:gd name="T1" fmla="*/ 0 h 1"/>
                <a:gd name="T2" fmla="*/ 3 w 19"/>
                <a:gd name="T3" fmla="*/ 0 h 1"/>
                <a:gd name="T4" fmla="*/ 0 w 19"/>
                <a:gd name="T5" fmla="*/ 1 h 1"/>
                <a:gd name="T6" fmla="*/ 3 w 19"/>
                <a:gd name="T7" fmla="*/ 0 h 1"/>
              </a:gdLst>
              <a:ahLst/>
              <a:cxnLst>
                <a:cxn ang="0">
                  <a:pos x="T0" y="T1"/>
                </a:cxn>
                <a:cxn ang="0">
                  <a:pos x="T2" y="T3"/>
                </a:cxn>
                <a:cxn ang="0">
                  <a:pos x="T4" y="T5"/>
                </a:cxn>
                <a:cxn ang="0">
                  <a:pos x="T6" y="T7"/>
                </a:cxn>
              </a:cxnLst>
              <a:rect l="0" t="0" r="r" b="b"/>
              <a:pathLst>
                <a:path w="19" h="1">
                  <a:moveTo>
                    <a:pt x="3" y="0"/>
                  </a:moveTo>
                  <a:lnTo>
                    <a:pt x="3" y="0"/>
                  </a:lnTo>
                  <a:lnTo>
                    <a:pt x="0" y="1"/>
                  </a:lnTo>
                  <a:cubicBezTo>
                    <a:pt x="4" y="0"/>
                    <a:pt x="19" y="0"/>
                    <a:pt x="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67" name="Freeform 16"/>
            <p:cNvSpPr>
              <a:spLocks/>
            </p:cNvSpPr>
            <p:nvPr/>
          </p:nvSpPr>
          <p:spPr bwMode="invGray">
            <a:xfrm>
              <a:off x="2690812" y="2811463"/>
              <a:ext cx="47625" cy="4762"/>
            </a:xfrm>
            <a:custGeom>
              <a:avLst/>
              <a:gdLst>
                <a:gd name="T0" fmla="*/ 13 w 25"/>
                <a:gd name="T1" fmla="*/ 0 h 2"/>
                <a:gd name="T2" fmla="*/ 13 w 25"/>
                <a:gd name="T3" fmla="*/ 0 h 2"/>
                <a:gd name="T4" fmla="*/ 0 w 25"/>
                <a:gd name="T5" fmla="*/ 2 h 2"/>
                <a:gd name="T6" fmla="*/ 25 w 25"/>
                <a:gd name="T7" fmla="*/ 0 h 2"/>
                <a:gd name="T8" fmla="*/ 13 w 25"/>
                <a:gd name="T9" fmla="*/ 0 h 2"/>
              </a:gdLst>
              <a:ahLst/>
              <a:cxnLst>
                <a:cxn ang="0">
                  <a:pos x="T0" y="T1"/>
                </a:cxn>
                <a:cxn ang="0">
                  <a:pos x="T2" y="T3"/>
                </a:cxn>
                <a:cxn ang="0">
                  <a:pos x="T4" y="T5"/>
                </a:cxn>
                <a:cxn ang="0">
                  <a:pos x="T6" y="T7"/>
                </a:cxn>
                <a:cxn ang="0">
                  <a:pos x="T8" y="T9"/>
                </a:cxn>
              </a:cxnLst>
              <a:rect l="0" t="0" r="r" b="b"/>
              <a:pathLst>
                <a:path w="25" h="2">
                  <a:moveTo>
                    <a:pt x="13" y="0"/>
                  </a:moveTo>
                  <a:lnTo>
                    <a:pt x="13" y="0"/>
                  </a:lnTo>
                  <a:cubicBezTo>
                    <a:pt x="12" y="0"/>
                    <a:pt x="7" y="1"/>
                    <a:pt x="0" y="2"/>
                  </a:cubicBezTo>
                  <a:lnTo>
                    <a:pt x="25" y="0"/>
                  </a:lnTo>
                  <a:lnTo>
                    <a:pt x="1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68" name="Freeform 17"/>
            <p:cNvSpPr>
              <a:spLocks/>
            </p:cNvSpPr>
            <p:nvPr/>
          </p:nvSpPr>
          <p:spPr bwMode="invGray">
            <a:xfrm>
              <a:off x="2822575" y="2794000"/>
              <a:ext cx="163513" cy="4762"/>
            </a:xfrm>
            <a:custGeom>
              <a:avLst/>
              <a:gdLst>
                <a:gd name="T0" fmla="*/ 0 w 85"/>
                <a:gd name="T1" fmla="*/ 2 h 2"/>
                <a:gd name="T2" fmla="*/ 0 w 85"/>
                <a:gd name="T3" fmla="*/ 2 h 2"/>
                <a:gd name="T4" fmla="*/ 62 w 85"/>
                <a:gd name="T5" fmla="*/ 1 h 2"/>
                <a:gd name="T6" fmla="*/ 85 w 85"/>
                <a:gd name="T7" fmla="*/ 0 h 2"/>
                <a:gd name="T8" fmla="*/ 0 w 85"/>
                <a:gd name="T9" fmla="*/ 2 h 2"/>
              </a:gdLst>
              <a:ahLst/>
              <a:cxnLst>
                <a:cxn ang="0">
                  <a:pos x="T0" y="T1"/>
                </a:cxn>
                <a:cxn ang="0">
                  <a:pos x="T2" y="T3"/>
                </a:cxn>
                <a:cxn ang="0">
                  <a:pos x="T4" y="T5"/>
                </a:cxn>
                <a:cxn ang="0">
                  <a:pos x="T6" y="T7"/>
                </a:cxn>
                <a:cxn ang="0">
                  <a:pos x="T8" y="T9"/>
                </a:cxn>
              </a:cxnLst>
              <a:rect l="0" t="0" r="r" b="b"/>
              <a:pathLst>
                <a:path w="85" h="2">
                  <a:moveTo>
                    <a:pt x="0" y="2"/>
                  </a:moveTo>
                  <a:lnTo>
                    <a:pt x="0" y="2"/>
                  </a:lnTo>
                  <a:lnTo>
                    <a:pt x="62" y="1"/>
                  </a:lnTo>
                  <a:lnTo>
                    <a:pt x="85" y="0"/>
                  </a:lnTo>
                  <a:lnTo>
                    <a:pt x="0"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69" name="Freeform 18"/>
            <p:cNvSpPr>
              <a:spLocks/>
            </p:cNvSpPr>
            <p:nvPr/>
          </p:nvSpPr>
          <p:spPr bwMode="invGray">
            <a:xfrm>
              <a:off x="715962" y="2809875"/>
              <a:ext cx="1911350" cy="50800"/>
            </a:xfrm>
            <a:custGeom>
              <a:avLst/>
              <a:gdLst>
                <a:gd name="T0" fmla="*/ 375 w 996"/>
                <a:gd name="T1" fmla="*/ 13 h 23"/>
                <a:gd name="T2" fmla="*/ 375 w 996"/>
                <a:gd name="T3" fmla="*/ 13 h 23"/>
                <a:gd name="T4" fmla="*/ 348 w 996"/>
                <a:gd name="T5" fmla="*/ 9 h 23"/>
                <a:gd name="T6" fmla="*/ 277 w 996"/>
                <a:gd name="T7" fmla="*/ 12 h 23"/>
                <a:gd name="T8" fmla="*/ 366 w 996"/>
                <a:gd name="T9" fmla="*/ 16 h 23"/>
                <a:gd name="T10" fmla="*/ 257 w 996"/>
                <a:gd name="T11" fmla="*/ 19 h 23"/>
                <a:gd name="T12" fmla="*/ 301 w 996"/>
                <a:gd name="T13" fmla="*/ 14 h 23"/>
                <a:gd name="T14" fmla="*/ 249 w 996"/>
                <a:gd name="T15" fmla="*/ 16 h 23"/>
                <a:gd name="T16" fmla="*/ 76 w 996"/>
                <a:gd name="T17" fmla="*/ 16 h 23"/>
                <a:gd name="T18" fmla="*/ 5 w 996"/>
                <a:gd name="T19" fmla="*/ 20 h 23"/>
                <a:gd name="T20" fmla="*/ 93 w 996"/>
                <a:gd name="T21" fmla="*/ 23 h 23"/>
                <a:gd name="T22" fmla="*/ 84 w 996"/>
                <a:gd name="T23" fmla="*/ 22 h 23"/>
                <a:gd name="T24" fmla="*/ 125 w 996"/>
                <a:gd name="T25" fmla="*/ 23 h 23"/>
                <a:gd name="T26" fmla="*/ 151 w 996"/>
                <a:gd name="T27" fmla="*/ 20 h 23"/>
                <a:gd name="T28" fmla="*/ 191 w 996"/>
                <a:gd name="T29" fmla="*/ 20 h 23"/>
                <a:gd name="T30" fmla="*/ 168 w 996"/>
                <a:gd name="T31" fmla="*/ 21 h 23"/>
                <a:gd name="T32" fmla="*/ 264 w 996"/>
                <a:gd name="T33" fmla="*/ 20 h 23"/>
                <a:gd name="T34" fmla="*/ 252 w 996"/>
                <a:gd name="T35" fmla="*/ 22 h 23"/>
                <a:gd name="T36" fmla="*/ 371 w 996"/>
                <a:gd name="T37" fmla="*/ 18 h 23"/>
                <a:gd name="T38" fmla="*/ 341 w 996"/>
                <a:gd name="T39" fmla="*/ 21 h 23"/>
                <a:gd name="T40" fmla="*/ 539 w 996"/>
                <a:gd name="T41" fmla="*/ 20 h 23"/>
                <a:gd name="T42" fmla="*/ 527 w 996"/>
                <a:gd name="T43" fmla="*/ 19 h 23"/>
                <a:gd name="T44" fmla="*/ 575 w 996"/>
                <a:gd name="T45" fmla="*/ 21 h 23"/>
                <a:gd name="T46" fmla="*/ 766 w 996"/>
                <a:gd name="T47" fmla="*/ 20 h 23"/>
                <a:gd name="T48" fmla="*/ 996 w 996"/>
                <a:gd name="T49" fmla="*/ 5 h 23"/>
                <a:gd name="T50" fmla="*/ 969 w 996"/>
                <a:gd name="T51" fmla="*/ 6 h 23"/>
                <a:gd name="T52" fmla="*/ 973 w 996"/>
                <a:gd name="T53" fmla="*/ 1 h 23"/>
                <a:gd name="T54" fmla="*/ 897 w 996"/>
                <a:gd name="T55" fmla="*/ 5 h 23"/>
                <a:gd name="T56" fmla="*/ 872 w 996"/>
                <a:gd name="T57" fmla="*/ 0 h 23"/>
                <a:gd name="T58" fmla="*/ 535 w 996"/>
                <a:gd name="T59" fmla="*/ 14 h 23"/>
                <a:gd name="T60" fmla="*/ 389 w 996"/>
                <a:gd name="T61" fmla="*/ 13 h 23"/>
                <a:gd name="T62" fmla="*/ 476 w 996"/>
                <a:gd name="T63" fmla="*/ 9 h 23"/>
                <a:gd name="T64" fmla="*/ 387 w 996"/>
                <a:gd name="T65" fmla="*/ 9 h 23"/>
                <a:gd name="T66" fmla="*/ 375 w 996"/>
                <a:gd name="T67" fmla="*/ 1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96" h="23">
                  <a:moveTo>
                    <a:pt x="375" y="13"/>
                  </a:moveTo>
                  <a:lnTo>
                    <a:pt x="375" y="13"/>
                  </a:lnTo>
                  <a:cubicBezTo>
                    <a:pt x="247" y="14"/>
                    <a:pt x="407" y="10"/>
                    <a:pt x="348" y="9"/>
                  </a:cubicBezTo>
                  <a:cubicBezTo>
                    <a:pt x="312" y="10"/>
                    <a:pt x="299" y="11"/>
                    <a:pt x="277" y="12"/>
                  </a:cubicBezTo>
                  <a:cubicBezTo>
                    <a:pt x="379" y="10"/>
                    <a:pt x="263" y="17"/>
                    <a:pt x="366" y="16"/>
                  </a:cubicBezTo>
                  <a:cubicBezTo>
                    <a:pt x="352" y="19"/>
                    <a:pt x="292" y="19"/>
                    <a:pt x="257" y="19"/>
                  </a:cubicBezTo>
                  <a:cubicBezTo>
                    <a:pt x="218" y="16"/>
                    <a:pt x="292" y="17"/>
                    <a:pt x="301" y="14"/>
                  </a:cubicBezTo>
                  <a:cubicBezTo>
                    <a:pt x="259" y="14"/>
                    <a:pt x="267" y="15"/>
                    <a:pt x="249" y="16"/>
                  </a:cubicBezTo>
                  <a:cubicBezTo>
                    <a:pt x="184" y="16"/>
                    <a:pt x="115" y="20"/>
                    <a:pt x="76" y="16"/>
                  </a:cubicBezTo>
                  <a:cubicBezTo>
                    <a:pt x="29" y="17"/>
                    <a:pt x="32" y="18"/>
                    <a:pt x="5" y="20"/>
                  </a:cubicBezTo>
                  <a:cubicBezTo>
                    <a:pt x="0" y="23"/>
                    <a:pt x="75" y="21"/>
                    <a:pt x="93" y="23"/>
                  </a:cubicBezTo>
                  <a:cubicBezTo>
                    <a:pt x="89" y="23"/>
                    <a:pt x="82" y="23"/>
                    <a:pt x="84" y="22"/>
                  </a:cubicBezTo>
                  <a:lnTo>
                    <a:pt x="125" y="23"/>
                  </a:lnTo>
                  <a:cubicBezTo>
                    <a:pt x="86" y="22"/>
                    <a:pt x="130" y="20"/>
                    <a:pt x="151" y="20"/>
                  </a:cubicBezTo>
                  <a:cubicBezTo>
                    <a:pt x="165" y="20"/>
                    <a:pt x="195" y="19"/>
                    <a:pt x="191" y="20"/>
                  </a:cubicBezTo>
                  <a:lnTo>
                    <a:pt x="168" y="21"/>
                  </a:lnTo>
                  <a:cubicBezTo>
                    <a:pt x="198" y="22"/>
                    <a:pt x="233" y="19"/>
                    <a:pt x="264" y="20"/>
                  </a:cubicBezTo>
                  <a:cubicBezTo>
                    <a:pt x="265" y="21"/>
                    <a:pt x="254" y="21"/>
                    <a:pt x="252" y="22"/>
                  </a:cubicBezTo>
                  <a:cubicBezTo>
                    <a:pt x="286" y="20"/>
                    <a:pt x="320" y="20"/>
                    <a:pt x="371" y="18"/>
                  </a:cubicBezTo>
                  <a:lnTo>
                    <a:pt x="341" y="21"/>
                  </a:lnTo>
                  <a:cubicBezTo>
                    <a:pt x="382" y="18"/>
                    <a:pt x="475" y="19"/>
                    <a:pt x="539" y="20"/>
                  </a:cubicBezTo>
                  <a:cubicBezTo>
                    <a:pt x="532" y="20"/>
                    <a:pt x="519" y="19"/>
                    <a:pt x="527" y="19"/>
                  </a:cubicBezTo>
                  <a:cubicBezTo>
                    <a:pt x="564" y="18"/>
                    <a:pt x="593" y="20"/>
                    <a:pt x="575" y="21"/>
                  </a:cubicBezTo>
                  <a:cubicBezTo>
                    <a:pt x="612" y="19"/>
                    <a:pt x="716" y="23"/>
                    <a:pt x="766" y="20"/>
                  </a:cubicBezTo>
                  <a:lnTo>
                    <a:pt x="996" y="5"/>
                  </a:lnTo>
                  <a:cubicBezTo>
                    <a:pt x="988" y="5"/>
                    <a:pt x="978" y="6"/>
                    <a:pt x="969" y="6"/>
                  </a:cubicBezTo>
                  <a:cubicBezTo>
                    <a:pt x="948" y="3"/>
                    <a:pt x="937" y="4"/>
                    <a:pt x="973" y="1"/>
                  </a:cubicBezTo>
                  <a:cubicBezTo>
                    <a:pt x="937" y="3"/>
                    <a:pt x="951" y="5"/>
                    <a:pt x="897" y="5"/>
                  </a:cubicBezTo>
                  <a:cubicBezTo>
                    <a:pt x="918" y="3"/>
                    <a:pt x="924" y="0"/>
                    <a:pt x="872" y="0"/>
                  </a:cubicBezTo>
                  <a:cubicBezTo>
                    <a:pt x="742" y="3"/>
                    <a:pt x="656" y="10"/>
                    <a:pt x="535" y="14"/>
                  </a:cubicBezTo>
                  <a:cubicBezTo>
                    <a:pt x="530" y="12"/>
                    <a:pt x="435" y="13"/>
                    <a:pt x="389" y="13"/>
                  </a:cubicBezTo>
                  <a:cubicBezTo>
                    <a:pt x="406" y="11"/>
                    <a:pt x="441" y="10"/>
                    <a:pt x="476" y="9"/>
                  </a:cubicBezTo>
                  <a:lnTo>
                    <a:pt x="387" y="9"/>
                  </a:lnTo>
                  <a:lnTo>
                    <a:pt x="375" y="1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70" name="Freeform 19"/>
            <p:cNvSpPr>
              <a:spLocks/>
            </p:cNvSpPr>
            <p:nvPr/>
          </p:nvSpPr>
          <p:spPr bwMode="invGray">
            <a:xfrm>
              <a:off x="1995487" y="2822575"/>
              <a:ext cx="20638" cy="0"/>
            </a:xfrm>
            <a:custGeom>
              <a:avLst/>
              <a:gdLst>
                <a:gd name="T0" fmla="*/ 10 w 10"/>
                <a:gd name="T1" fmla="*/ 10 w 10"/>
                <a:gd name="T2" fmla="*/ 0 w 10"/>
                <a:gd name="T3" fmla="*/ 10 w 10"/>
              </a:gdLst>
              <a:ahLst/>
              <a:cxnLst>
                <a:cxn ang="0">
                  <a:pos x="T0" y="0"/>
                </a:cxn>
                <a:cxn ang="0">
                  <a:pos x="T1" y="0"/>
                </a:cxn>
                <a:cxn ang="0">
                  <a:pos x="T2" y="0"/>
                </a:cxn>
                <a:cxn ang="0">
                  <a:pos x="T3" y="0"/>
                </a:cxn>
              </a:cxnLst>
              <a:rect l="0" t="0" r="r" b="b"/>
              <a:pathLst>
                <a:path w="10">
                  <a:moveTo>
                    <a:pt x="10" y="0"/>
                  </a:moveTo>
                  <a:lnTo>
                    <a:pt x="10" y="0"/>
                  </a:lnTo>
                  <a:lnTo>
                    <a:pt x="0" y="0"/>
                  </a:lnTo>
                  <a:cubicBezTo>
                    <a:pt x="1" y="0"/>
                    <a:pt x="4" y="0"/>
                    <a:pt x="1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71" name="Freeform 20"/>
            <p:cNvSpPr>
              <a:spLocks/>
            </p:cNvSpPr>
            <p:nvPr/>
          </p:nvSpPr>
          <p:spPr bwMode="invGray">
            <a:xfrm>
              <a:off x="1630362" y="2830513"/>
              <a:ext cx="22225" cy="0"/>
            </a:xfrm>
            <a:custGeom>
              <a:avLst/>
              <a:gdLst>
                <a:gd name="T0" fmla="*/ 11 w 12"/>
                <a:gd name="T1" fmla="*/ 11 w 12"/>
                <a:gd name="T2" fmla="*/ 12 w 12"/>
                <a:gd name="T3" fmla="*/ 0 w 12"/>
                <a:gd name="T4" fmla="*/ 11 w 12"/>
              </a:gdLst>
              <a:ahLst/>
              <a:cxnLst>
                <a:cxn ang="0">
                  <a:pos x="T0" y="0"/>
                </a:cxn>
                <a:cxn ang="0">
                  <a:pos x="T1" y="0"/>
                </a:cxn>
                <a:cxn ang="0">
                  <a:pos x="T2" y="0"/>
                </a:cxn>
                <a:cxn ang="0">
                  <a:pos x="T3" y="0"/>
                </a:cxn>
                <a:cxn ang="0">
                  <a:pos x="T4" y="0"/>
                </a:cxn>
              </a:cxnLst>
              <a:rect l="0" t="0" r="r" b="b"/>
              <a:pathLst>
                <a:path w="12">
                  <a:moveTo>
                    <a:pt x="11" y="0"/>
                  </a:moveTo>
                  <a:lnTo>
                    <a:pt x="11" y="0"/>
                  </a:lnTo>
                  <a:cubicBezTo>
                    <a:pt x="12" y="0"/>
                    <a:pt x="11" y="0"/>
                    <a:pt x="12" y="0"/>
                  </a:cubicBezTo>
                  <a:lnTo>
                    <a:pt x="0" y="0"/>
                  </a:lnTo>
                  <a:lnTo>
                    <a:pt x="1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72" name="Freeform 21"/>
            <p:cNvSpPr>
              <a:spLocks/>
            </p:cNvSpPr>
            <p:nvPr/>
          </p:nvSpPr>
          <p:spPr bwMode="invGray">
            <a:xfrm>
              <a:off x="2651125" y="2798763"/>
              <a:ext cx="46038" cy="1587"/>
            </a:xfrm>
            <a:custGeom>
              <a:avLst/>
              <a:gdLst>
                <a:gd name="T0" fmla="*/ 3 w 24"/>
                <a:gd name="T1" fmla="*/ 1 h 1"/>
                <a:gd name="T2" fmla="*/ 3 w 24"/>
                <a:gd name="T3" fmla="*/ 1 h 1"/>
                <a:gd name="T4" fmla="*/ 24 w 24"/>
                <a:gd name="T5" fmla="*/ 0 h 1"/>
                <a:gd name="T6" fmla="*/ 8 w 24"/>
                <a:gd name="T7" fmla="*/ 1 h 1"/>
                <a:gd name="T8" fmla="*/ 3 w 24"/>
                <a:gd name="T9" fmla="*/ 1 h 1"/>
              </a:gdLst>
              <a:ahLst/>
              <a:cxnLst>
                <a:cxn ang="0">
                  <a:pos x="T0" y="T1"/>
                </a:cxn>
                <a:cxn ang="0">
                  <a:pos x="T2" y="T3"/>
                </a:cxn>
                <a:cxn ang="0">
                  <a:pos x="T4" y="T5"/>
                </a:cxn>
                <a:cxn ang="0">
                  <a:pos x="T6" y="T7"/>
                </a:cxn>
                <a:cxn ang="0">
                  <a:pos x="T8" y="T9"/>
                </a:cxn>
              </a:cxnLst>
              <a:rect l="0" t="0" r="r" b="b"/>
              <a:pathLst>
                <a:path w="24" h="1">
                  <a:moveTo>
                    <a:pt x="3" y="1"/>
                  </a:moveTo>
                  <a:lnTo>
                    <a:pt x="3" y="1"/>
                  </a:lnTo>
                  <a:lnTo>
                    <a:pt x="24" y="0"/>
                  </a:lnTo>
                  <a:lnTo>
                    <a:pt x="8" y="1"/>
                  </a:lnTo>
                  <a:cubicBezTo>
                    <a:pt x="2" y="1"/>
                    <a:pt x="0" y="1"/>
                    <a:pt x="3"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73" name="Freeform 22"/>
            <p:cNvSpPr>
              <a:spLocks/>
            </p:cNvSpPr>
            <p:nvPr/>
          </p:nvSpPr>
          <p:spPr bwMode="invGray">
            <a:xfrm>
              <a:off x="2698750" y="2809875"/>
              <a:ext cx="19050" cy="1587"/>
            </a:xfrm>
            <a:custGeom>
              <a:avLst/>
              <a:gdLst>
                <a:gd name="T0" fmla="*/ 4 w 10"/>
                <a:gd name="T1" fmla="*/ 0 h 1"/>
                <a:gd name="T2" fmla="*/ 4 w 10"/>
                <a:gd name="T3" fmla="*/ 0 h 1"/>
                <a:gd name="T4" fmla="*/ 0 w 10"/>
                <a:gd name="T5" fmla="*/ 1 h 1"/>
                <a:gd name="T6" fmla="*/ 9 w 10"/>
                <a:gd name="T7" fmla="*/ 1 h 1"/>
                <a:gd name="T8" fmla="*/ 4 w 10"/>
                <a:gd name="T9" fmla="*/ 0 h 1"/>
              </a:gdLst>
              <a:ahLst/>
              <a:cxnLst>
                <a:cxn ang="0">
                  <a:pos x="T0" y="T1"/>
                </a:cxn>
                <a:cxn ang="0">
                  <a:pos x="T2" y="T3"/>
                </a:cxn>
                <a:cxn ang="0">
                  <a:pos x="T4" y="T5"/>
                </a:cxn>
                <a:cxn ang="0">
                  <a:pos x="T6" y="T7"/>
                </a:cxn>
                <a:cxn ang="0">
                  <a:pos x="T8" y="T9"/>
                </a:cxn>
              </a:cxnLst>
              <a:rect l="0" t="0" r="r" b="b"/>
              <a:pathLst>
                <a:path w="10" h="1">
                  <a:moveTo>
                    <a:pt x="4" y="0"/>
                  </a:moveTo>
                  <a:lnTo>
                    <a:pt x="4" y="0"/>
                  </a:lnTo>
                  <a:lnTo>
                    <a:pt x="0" y="1"/>
                  </a:lnTo>
                  <a:lnTo>
                    <a:pt x="9" y="1"/>
                  </a:lnTo>
                  <a:cubicBezTo>
                    <a:pt x="10" y="0"/>
                    <a:pt x="9" y="0"/>
                    <a:pt x="4"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74" name="Freeform 23"/>
            <p:cNvSpPr>
              <a:spLocks/>
            </p:cNvSpPr>
            <p:nvPr/>
          </p:nvSpPr>
          <p:spPr bwMode="invGray">
            <a:xfrm>
              <a:off x="469900" y="2800350"/>
              <a:ext cx="23813" cy="3175"/>
            </a:xfrm>
            <a:custGeom>
              <a:avLst/>
              <a:gdLst>
                <a:gd name="T0" fmla="*/ 13 w 13"/>
                <a:gd name="T1" fmla="*/ 0 h 1"/>
                <a:gd name="T2" fmla="*/ 13 w 13"/>
                <a:gd name="T3" fmla="*/ 0 h 1"/>
                <a:gd name="T4" fmla="*/ 0 w 13"/>
                <a:gd name="T5" fmla="*/ 1 h 1"/>
                <a:gd name="T6" fmla="*/ 13 w 13"/>
                <a:gd name="T7" fmla="*/ 0 h 1"/>
              </a:gdLst>
              <a:ahLst/>
              <a:cxnLst>
                <a:cxn ang="0">
                  <a:pos x="T0" y="T1"/>
                </a:cxn>
                <a:cxn ang="0">
                  <a:pos x="T2" y="T3"/>
                </a:cxn>
                <a:cxn ang="0">
                  <a:pos x="T4" y="T5"/>
                </a:cxn>
                <a:cxn ang="0">
                  <a:pos x="T6" y="T7"/>
                </a:cxn>
              </a:cxnLst>
              <a:rect l="0" t="0" r="r" b="b"/>
              <a:pathLst>
                <a:path w="13" h="1">
                  <a:moveTo>
                    <a:pt x="13" y="0"/>
                  </a:moveTo>
                  <a:lnTo>
                    <a:pt x="13" y="0"/>
                  </a:lnTo>
                  <a:lnTo>
                    <a:pt x="0" y="1"/>
                  </a:lnTo>
                  <a:cubicBezTo>
                    <a:pt x="8" y="1"/>
                    <a:pt x="11" y="1"/>
                    <a:pt x="1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75" name="Freeform 24"/>
            <p:cNvSpPr>
              <a:spLocks/>
            </p:cNvSpPr>
            <p:nvPr/>
          </p:nvSpPr>
          <p:spPr bwMode="invGray">
            <a:xfrm>
              <a:off x="998537" y="2811463"/>
              <a:ext cx="1076325" cy="20637"/>
            </a:xfrm>
            <a:custGeom>
              <a:avLst/>
              <a:gdLst>
                <a:gd name="T0" fmla="*/ 85 w 561"/>
                <a:gd name="T1" fmla="*/ 9 h 9"/>
                <a:gd name="T2" fmla="*/ 85 w 561"/>
                <a:gd name="T3" fmla="*/ 9 h 9"/>
                <a:gd name="T4" fmla="*/ 154 w 561"/>
                <a:gd name="T5" fmla="*/ 6 h 9"/>
                <a:gd name="T6" fmla="*/ 135 w 561"/>
                <a:gd name="T7" fmla="*/ 6 h 9"/>
                <a:gd name="T8" fmla="*/ 314 w 561"/>
                <a:gd name="T9" fmla="*/ 5 h 9"/>
                <a:gd name="T10" fmla="*/ 341 w 561"/>
                <a:gd name="T11" fmla="*/ 8 h 9"/>
                <a:gd name="T12" fmla="*/ 433 w 561"/>
                <a:gd name="T13" fmla="*/ 5 h 9"/>
                <a:gd name="T14" fmla="*/ 520 w 561"/>
                <a:gd name="T15" fmla="*/ 5 h 9"/>
                <a:gd name="T16" fmla="*/ 490 w 561"/>
                <a:gd name="T17" fmla="*/ 3 h 9"/>
                <a:gd name="T18" fmla="*/ 498 w 561"/>
                <a:gd name="T19" fmla="*/ 2 h 9"/>
                <a:gd name="T20" fmla="*/ 395 w 561"/>
                <a:gd name="T21" fmla="*/ 3 h 9"/>
                <a:gd name="T22" fmla="*/ 411 w 561"/>
                <a:gd name="T23" fmla="*/ 1 h 9"/>
                <a:gd name="T24" fmla="*/ 261 w 561"/>
                <a:gd name="T25" fmla="*/ 4 h 9"/>
                <a:gd name="T26" fmla="*/ 210 w 561"/>
                <a:gd name="T27" fmla="*/ 3 h 9"/>
                <a:gd name="T28" fmla="*/ 1 w 561"/>
                <a:gd name="T29" fmla="*/ 7 h 9"/>
                <a:gd name="T30" fmla="*/ 85 w 561"/>
                <a:gd name="T31" fmla="*/ 6 h 9"/>
                <a:gd name="T32" fmla="*/ 85 w 561"/>
                <a:gd name="T33"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61" h="9">
                  <a:moveTo>
                    <a:pt x="85" y="9"/>
                  </a:moveTo>
                  <a:lnTo>
                    <a:pt x="85" y="9"/>
                  </a:lnTo>
                  <a:cubicBezTo>
                    <a:pt x="130" y="9"/>
                    <a:pt x="90" y="6"/>
                    <a:pt x="154" y="6"/>
                  </a:cubicBezTo>
                  <a:lnTo>
                    <a:pt x="135" y="6"/>
                  </a:lnTo>
                  <a:cubicBezTo>
                    <a:pt x="180" y="5"/>
                    <a:pt x="260" y="5"/>
                    <a:pt x="314" y="5"/>
                  </a:cubicBezTo>
                  <a:cubicBezTo>
                    <a:pt x="308" y="6"/>
                    <a:pt x="347" y="6"/>
                    <a:pt x="341" y="8"/>
                  </a:cubicBezTo>
                  <a:cubicBezTo>
                    <a:pt x="377" y="8"/>
                    <a:pt x="414" y="7"/>
                    <a:pt x="433" y="5"/>
                  </a:cubicBezTo>
                  <a:cubicBezTo>
                    <a:pt x="456" y="6"/>
                    <a:pt x="491" y="4"/>
                    <a:pt x="520" y="5"/>
                  </a:cubicBezTo>
                  <a:cubicBezTo>
                    <a:pt x="507" y="4"/>
                    <a:pt x="561" y="1"/>
                    <a:pt x="490" y="3"/>
                  </a:cubicBezTo>
                  <a:cubicBezTo>
                    <a:pt x="496" y="3"/>
                    <a:pt x="492" y="2"/>
                    <a:pt x="498" y="2"/>
                  </a:cubicBezTo>
                  <a:cubicBezTo>
                    <a:pt x="452" y="1"/>
                    <a:pt x="434" y="3"/>
                    <a:pt x="395" y="3"/>
                  </a:cubicBezTo>
                  <a:cubicBezTo>
                    <a:pt x="372" y="2"/>
                    <a:pt x="433" y="2"/>
                    <a:pt x="411" y="1"/>
                  </a:cubicBezTo>
                  <a:cubicBezTo>
                    <a:pt x="362" y="2"/>
                    <a:pt x="258" y="0"/>
                    <a:pt x="261" y="4"/>
                  </a:cubicBezTo>
                  <a:cubicBezTo>
                    <a:pt x="225" y="5"/>
                    <a:pt x="220" y="4"/>
                    <a:pt x="210" y="3"/>
                  </a:cubicBezTo>
                  <a:cubicBezTo>
                    <a:pt x="153" y="7"/>
                    <a:pt x="0" y="1"/>
                    <a:pt x="1" y="7"/>
                  </a:cubicBezTo>
                  <a:cubicBezTo>
                    <a:pt x="21" y="7"/>
                    <a:pt x="55" y="7"/>
                    <a:pt x="85" y="6"/>
                  </a:cubicBezTo>
                  <a:lnTo>
                    <a:pt x="85" y="9"/>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76" name="Freeform 25"/>
            <p:cNvSpPr>
              <a:spLocks/>
            </p:cNvSpPr>
            <p:nvPr/>
          </p:nvSpPr>
          <p:spPr bwMode="invGray">
            <a:xfrm>
              <a:off x="2495550" y="2803525"/>
              <a:ext cx="17463" cy="0"/>
            </a:xfrm>
            <a:custGeom>
              <a:avLst/>
              <a:gdLst>
                <a:gd name="T0" fmla="*/ 9 w 9"/>
                <a:gd name="T1" fmla="*/ 9 w 9"/>
                <a:gd name="T2" fmla="*/ 0 w 9"/>
                <a:gd name="T3" fmla="*/ 9 w 9"/>
              </a:gdLst>
              <a:ahLst/>
              <a:cxnLst>
                <a:cxn ang="0">
                  <a:pos x="T0" y="0"/>
                </a:cxn>
                <a:cxn ang="0">
                  <a:pos x="T1" y="0"/>
                </a:cxn>
                <a:cxn ang="0">
                  <a:pos x="T2" y="0"/>
                </a:cxn>
                <a:cxn ang="0">
                  <a:pos x="T3" y="0"/>
                </a:cxn>
              </a:cxnLst>
              <a:rect l="0" t="0" r="r" b="b"/>
              <a:pathLst>
                <a:path w="9">
                  <a:moveTo>
                    <a:pt x="9" y="0"/>
                  </a:moveTo>
                  <a:lnTo>
                    <a:pt x="9" y="0"/>
                  </a:lnTo>
                  <a:lnTo>
                    <a:pt x="0" y="0"/>
                  </a:lnTo>
                  <a:lnTo>
                    <a:pt x="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77" name="Freeform 26"/>
            <p:cNvSpPr>
              <a:spLocks noEditPoints="1"/>
            </p:cNvSpPr>
            <p:nvPr/>
          </p:nvSpPr>
          <p:spPr bwMode="invGray">
            <a:xfrm>
              <a:off x="2538412" y="2816225"/>
              <a:ext cx="1057275" cy="31750"/>
            </a:xfrm>
            <a:custGeom>
              <a:avLst/>
              <a:gdLst>
                <a:gd name="T0" fmla="*/ 495 w 551"/>
                <a:gd name="T1" fmla="*/ 10 h 14"/>
                <a:gd name="T2" fmla="*/ 495 w 551"/>
                <a:gd name="T3" fmla="*/ 10 h 14"/>
                <a:gd name="T4" fmla="*/ 461 w 551"/>
                <a:gd name="T5" fmla="*/ 9 h 14"/>
                <a:gd name="T6" fmla="*/ 495 w 551"/>
                <a:gd name="T7" fmla="*/ 10 h 14"/>
                <a:gd name="T8" fmla="*/ 551 w 551"/>
                <a:gd name="T9" fmla="*/ 9 h 14"/>
                <a:gd name="T10" fmla="*/ 551 w 551"/>
                <a:gd name="T11" fmla="*/ 9 h 14"/>
                <a:gd name="T12" fmla="*/ 532 w 551"/>
                <a:gd name="T13" fmla="*/ 13 h 14"/>
                <a:gd name="T14" fmla="*/ 294 w 551"/>
                <a:gd name="T15" fmla="*/ 13 h 14"/>
                <a:gd name="T16" fmla="*/ 304 w 551"/>
                <a:gd name="T17" fmla="*/ 12 h 14"/>
                <a:gd name="T18" fmla="*/ 93 w 551"/>
                <a:gd name="T19" fmla="*/ 14 h 14"/>
                <a:gd name="T20" fmla="*/ 38 w 551"/>
                <a:gd name="T21" fmla="*/ 12 h 14"/>
                <a:gd name="T22" fmla="*/ 4 w 551"/>
                <a:gd name="T23" fmla="*/ 12 h 14"/>
                <a:gd name="T24" fmla="*/ 31 w 551"/>
                <a:gd name="T25" fmla="*/ 11 h 14"/>
                <a:gd name="T26" fmla="*/ 16 w 551"/>
                <a:gd name="T27" fmla="*/ 11 h 14"/>
                <a:gd name="T28" fmla="*/ 73 w 551"/>
                <a:gd name="T29" fmla="*/ 6 h 14"/>
                <a:gd name="T30" fmla="*/ 39 w 551"/>
                <a:gd name="T31" fmla="*/ 10 h 14"/>
                <a:gd name="T32" fmla="*/ 62 w 551"/>
                <a:gd name="T33" fmla="*/ 8 h 14"/>
                <a:gd name="T34" fmla="*/ 90 w 551"/>
                <a:gd name="T35" fmla="*/ 10 h 14"/>
                <a:gd name="T36" fmla="*/ 157 w 551"/>
                <a:gd name="T37" fmla="*/ 9 h 14"/>
                <a:gd name="T38" fmla="*/ 193 w 551"/>
                <a:gd name="T39" fmla="*/ 11 h 14"/>
                <a:gd name="T40" fmla="*/ 215 w 551"/>
                <a:gd name="T41" fmla="*/ 8 h 14"/>
                <a:gd name="T42" fmla="*/ 280 w 551"/>
                <a:gd name="T43" fmla="*/ 8 h 14"/>
                <a:gd name="T44" fmla="*/ 373 w 551"/>
                <a:gd name="T45" fmla="*/ 0 h 14"/>
                <a:gd name="T46" fmla="*/ 452 w 551"/>
                <a:gd name="T47" fmla="*/ 6 h 14"/>
                <a:gd name="T48" fmla="*/ 329 w 551"/>
                <a:gd name="T49" fmla="*/ 7 h 14"/>
                <a:gd name="T50" fmla="*/ 282 w 551"/>
                <a:gd name="T51" fmla="*/ 11 h 14"/>
                <a:gd name="T52" fmla="*/ 389 w 551"/>
                <a:gd name="T53" fmla="*/ 9 h 14"/>
                <a:gd name="T54" fmla="*/ 377 w 551"/>
                <a:gd name="T55" fmla="*/ 10 h 14"/>
                <a:gd name="T56" fmla="*/ 494 w 551"/>
                <a:gd name="T57" fmla="*/ 8 h 14"/>
                <a:gd name="T58" fmla="*/ 510 w 551"/>
                <a:gd name="T59" fmla="*/ 9 h 14"/>
                <a:gd name="T60" fmla="*/ 551 w 551"/>
                <a:gd name="T61" fmla="*/ 9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51" h="14">
                  <a:moveTo>
                    <a:pt x="495" y="10"/>
                  </a:moveTo>
                  <a:lnTo>
                    <a:pt x="495" y="10"/>
                  </a:lnTo>
                  <a:lnTo>
                    <a:pt x="461" y="9"/>
                  </a:lnTo>
                  <a:cubicBezTo>
                    <a:pt x="469" y="10"/>
                    <a:pt x="482" y="10"/>
                    <a:pt x="495" y="10"/>
                  </a:cubicBezTo>
                  <a:close/>
                  <a:moveTo>
                    <a:pt x="551" y="9"/>
                  </a:moveTo>
                  <a:lnTo>
                    <a:pt x="551" y="9"/>
                  </a:lnTo>
                  <a:lnTo>
                    <a:pt x="532" y="13"/>
                  </a:lnTo>
                  <a:cubicBezTo>
                    <a:pt x="425" y="14"/>
                    <a:pt x="387" y="13"/>
                    <a:pt x="294" y="13"/>
                  </a:cubicBezTo>
                  <a:cubicBezTo>
                    <a:pt x="287" y="12"/>
                    <a:pt x="298" y="12"/>
                    <a:pt x="304" y="12"/>
                  </a:cubicBezTo>
                  <a:cubicBezTo>
                    <a:pt x="238" y="13"/>
                    <a:pt x="140" y="12"/>
                    <a:pt x="93" y="14"/>
                  </a:cubicBezTo>
                  <a:cubicBezTo>
                    <a:pt x="72" y="14"/>
                    <a:pt x="17" y="13"/>
                    <a:pt x="38" y="12"/>
                  </a:cubicBezTo>
                  <a:cubicBezTo>
                    <a:pt x="28" y="12"/>
                    <a:pt x="16" y="12"/>
                    <a:pt x="4" y="12"/>
                  </a:cubicBezTo>
                  <a:cubicBezTo>
                    <a:pt x="1" y="11"/>
                    <a:pt x="30" y="12"/>
                    <a:pt x="31" y="11"/>
                  </a:cubicBezTo>
                  <a:cubicBezTo>
                    <a:pt x="22" y="11"/>
                    <a:pt x="18" y="10"/>
                    <a:pt x="16" y="11"/>
                  </a:cubicBezTo>
                  <a:cubicBezTo>
                    <a:pt x="32" y="10"/>
                    <a:pt x="0" y="6"/>
                    <a:pt x="73" y="6"/>
                  </a:cubicBezTo>
                  <a:cubicBezTo>
                    <a:pt x="101" y="9"/>
                    <a:pt x="22" y="7"/>
                    <a:pt x="39" y="10"/>
                  </a:cubicBezTo>
                  <a:cubicBezTo>
                    <a:pt x="63" y="10"/>
                    <a:pt x="60" y="9"/>
                    <a:pt x="62" y="8"/>
                  </a:cubicBezTo>
                  <a:cubicBezTo>
                    <a:pt x="93" y="8"/>
                    <a:pt x="92" y="9"/>
                    <a:pt x="90" y="10"/>
                  </a:cubicBezTo>
                  <a:cubicBezTo>
                    <a:pt x="102" y="9"/>
                    <a:pt x="141" y="10"/>
                    <a:pt x="157" y="9"/>
                  </a:cubicBezTo>
                  <a:cubicBezTo>
                    <a:pt x="216" y="8"/>
                    <a:pt x="154" y="11"/>
                    <a:pt x="193" y="11"/>
                  </a:cubicBezTo>
                  <a:lnTo>
                    <a:pt x="215" y="8"/>
                  </a:lnTo>
                  <a:lnTo>
                    <a:pt x="280" y="8"/>
                  </a:lnTo>
                  <a:cubicBezTo>
                    <a:pt x="373" y="7"/>
                    <a:pt x="266" y="2"/>
                    <a:pt x="373" y="0"/>
                  </a:cubicBezTo>
                  <a:cubicBezTo>
                    <a:pt x="359" y="2"/>
                    <a:pt x="402" y="5"/>
                    <a:pt x="452" y="6"/>
                  </a:cubicBezTo>
                  <a:cubicBezTo>
                    <a:pt x="422" y="6"/>
                    <a:pt x="367" y="8"/>
                    <a:pt x="329" y="7"/>
                  </a:cubicBezTo>
                  <a:cubicBezTo>
                    <a:pt x="383" y="10"/>
                    <a:pt x="254" y="8"/>
                    <a:pt x="282" y="11"/>
                  </a:cubicBezTo>
                  <a:cubicBezTo>
                    <a:pt x="309" y="9"/>
                    <a:pt x="354" y="9"/>
                    <a:pt x="389" y="9"/>
                  </a:cubicBezTo>
                  <a:lnTo>
                    <a:pt x="377" y="10"/>
                  </a:lnTo>
                  <a:cubicBezTo>
                    <a:pt x="414" y="10"/>
                    <a:pt x="442" y="7"/>
                    <a:pt x="494" y="8"/>
                  </a:cubicBezTo>
                  <a:cubicBezTo>
                    <a:pt x="519" y="8"/>
                    <a:pt x="514" y="9"/>
                    <a:pt x="510" y="9"/>
                  </a:cubicBezTo>
                  <a:cubicBezTo>
                    <a:pt x="531" y="9"/>
                    <a:pt x="551" y="8"/>
                    <a:pt x="551" y="9"/>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78" name="Freeform 27"/>
            <p:cNvSpPr>
              <a:spLocks/>
            </p:cNvSpPr>
            <p:nvPr/>
          </p:nvSpPr>
          <p:spPr bwMode="invGray">
            <a:xfrm>
              <a:off x="11777663" y="2757488"/>
              <a:ext cx="19050" cy="3175"/>
            </a:xfrm>
            <a:custGeom>
              <a:avLst/>
              <a:gdLst>
                <a:gd name="T0" fmla="*/ 0 w 10"/>
                <a:gd name="T1" fmla="*/ 0 h 1"/>
                <a:gd name="T2" fmla="*/ 0 w 10"/>
                <a:gd name="T3" fmla="*/ 0 h 1"/>
                <a:gd name="T4" fmla="*/ 10 w 10"/>
                <a:gd name="T5" fmla="*/ 1 h 1"/>
                <a:gd name="T6" fmla="*/ 0 w 10"/>
                <a:gd name="T7" fmla="*/ 0 h 1"/>
              </a:gdLst>
              <a:ahLst/>
              <a:cxnLst>
                <a:cxn ang="0">
                  <a:pos x="T0" y="T1"/>
                </a:cxn>
                <a:cxn ang="0">
                  <a:pos x="T2" y="T3"/>
                </a:cxn>
                <a:cxn ang="0">
                  <a:pos x="T4" y="T5"/>
                </a:cxn>
                <a:cxn ang="0">
                  <a:pos x="T6" y="T7"/>
                </a:cxn>
              </a:cxnLst>
              <a:rect l="0" t="0" r="r" b="b"/>
              <a:pathLst>
                <a:path w="10" h="1">
                  <a:moveTo>
                    <a:pt x="0" y="0"/>
                  </a:moveTo>
                  <a:lnTo>
                    <a:pt x="0" y="0"/>
                  </a:lnTo>
                  <a:lnTo>
                    <a:pt x="10" y="1"/>
                  </a:lnTo>
                  <a:cubicBezTo>
                    <a:pt x="8" y="1"/>
                    <a:pt x="4" y="1"/>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79" name="Freeform 28"/>
            <p:cNvSpPr>
              <a:spLocks/>
            </p:cNvSpPr>
            <p:nvPr/>
          </p:nvSpPr>
          <p:spPr bwMode="invGray">
            <a:xfrm>
              <a:off x="5983288" y="2741613"/>
              <a:ext cx="38100" cy="0"/>
            </a:xfrm>
            <a:custGeom>
              <a:avLst/>
              <a:gdLst>
                <a:gd name="T0" fmla="*/ 0 w 20"/>
                <a:gd name="T1" fmla="*/ 0 w 20"/>
                <a:gd name="T2" fmla="*/ 20 w 20"/>
                <a:gd name="T3" fmla="*/ 0 w 20"/>
              </a:gdLst>
              <a:ahLst/>
              <a:cxnLst>
                <a:cxn ang="0">
                  <a:pos x="T0" y="0"/>
                </a:cxn>
                <a:cxn ang="0">
                  <a:pos x="T1" y="0"/>
                </a:cxn>
                <a:cxn ang="0">
                  <a:pos x="T2" y="0"/>
                </a:cxn>
                <a:cxn ang="0">
                  <a:pos x="T3" y="0"/>
                </a:cxn>
              </a:cxnLst>
              <a:rect l="0" t="0" r="r" b="b"/>
              <a:pathLst>
                <a:path w="20">
                  <a:moveTo>
                    <a:pt x="0" y="0"/>
                  </a:moveTo>
                  <a:lnTo>
                    <a:pt x="0" y="0"/>
                  </a:lnTo>
                  <a:lnTo>
                    <a:pt x="20" y="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80" name="Freeform 29"/>
            <p:cNvSpPr>
              <a:spLocks/>
            </p:cNvSpPr>
            <p:nvPr/>
          </p:nvSpPr>
          <p:spPr bwMode="invGray">
            <a:xfrm>
              <a:off x="6832600" y="2713038"/>
              <a:ext cx="53975" cy="1587"/>
            </a:xfrm>
            <a:custGeom>
              <a:avLst/>
              <a:gdLst>
                <a:gd name="T0" fmla="*/ 0 w 28"/>
                <a:gd name="T1" fmla="*/ 1 h 1"/>
                <a:gd name="T2" fmla="*/ 0 w 28"/>
                <a:gd name="T3" fmla="*/ 1 h 1"/>
                <a:gd name="T4" fmla="*/ 28 w 28"/>
                <a:gd name="T5" fmla="*/ 0 h 1"/>
                <a:gd name="T6" fmla="*/ 0 w 28"/>
                <a:gd name="T7" fmla="*/ 1 h 1"/>
              </a:gdLst>
              <a:ahLst/>
              <a:cxnLst>
                <a:cxn ang="0">
                  <a:pos x="T0" y="T1"/>
                </a:cxn>
                <a:cxn ang="0">
                  <a:pos x="T2" y="T3"/>
                </a:cxn>
                <a:cxn ang="0">
                  <a:pos x="T4" y="T5"/>
                </a:cxn>
                <a:cxn ang="0">
                  <a:pos x="T6" y="T7"/>
                </a:cxn>
              </a:cxnLst>
              <a:rect l="0" t="0" r="r" b="b"/>
              <a:pathLst>
                <a:path w="28" h="1">
                  <a:moveTo>
                    <a:pt x="0" y="1"/>
                  </a:moveTo>
                  <a:lnTo>
                    <a:pt x="0" y="1"/>
                  </a:lnTo>
                  <a:lnTo>
                    <a:pt x="28" y="0"/>
                  </a:lnTo>
                  <a:cubicBezTo>
                    <a:pt x="17" y="0"/>
                    <a:pt x="8" y="1"/>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81" name="Freeform 30"/>
            <p:cNvSpPr>
              <a:spLocks/>
            </p:cNvSpPr>
            <p:nvPr/>
          </p:nvSpPr>
          <p:spPr bwMode="invGray">
            <a:xfrm>
              <a:off x="11317288" y="2755900"/>
              <a:ext cx="9525" cy="0"/>
            </a:xfrm>
            <a:custGeom>
              <a:avLst/>
              <a:gdLst>
                <a:gd name="T0" fmla="*/ 5 w 5"/>
                <a:gd name="T1" fmla="*/ 5 w 5"/>
                <a:gd name="T2" fmla="*/ 4 w 5"/>
                <a:gd name="T3" fmla="*/ 0 w 5"/>
                <a:gd name="T4" fmla="*/ 5 w 5"/>
              </a:gdLst>
              <a:ahLst/>
              <a:cxnLst>
                <a:cxn ang="0">
                  <a:pos x="T0" y="0"/>
                </a:cxn>
                <a:cxn ang="0">
                  <a:pos x="T1" y="0"/>
                </a:cxn>
                <a:cxn ang="0">
                  <a:pos x="T2" y="0"/>
                </a:cxn>
                <a:cxn ang="0">
                  <a:pos x="T3" y="0"/>
                </a:cxn>
                <a:cxn ang="0">
                  <a:pos x="T4" y="0"/>
                </a:cxn>
              </a:cxnLst>
              <a:rect l="0" t="0" r="r" b="b"/>
              <a:pathLst>
                <a:path w="5">
                  <a:moveTo>
                    <a:pt x="5" y="0"/>
                  </a:moveTo>
                  <a:lnTo>
                    <a:pt x="5" y="0"/>
                  </a:lnTo>
                  <a:lnTo>
                    <a:pt x="4" y="0"/>
                  </a:lnTo>
                  <a:lnTo>
                    <a:pt x="0" y="0"/>
                  </a:lnTo>
                  <a:lnTo>
                    <a:pt x="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82" name="Freeform 31"/>
            <p:cNvSpPr>
              <a:spLocks/>
            </p:cNvSpPr>
            <p:nvPr/>
          </p:nvSpPr>
          <p:spPr bwMode="invGray">
            <a:xfrm>
              <a:off x="8534400" y="2735263"/>
              <a:ext cx="30163" cy="0"/>
            </a:xfrm>
            <a:custGeom>
              <a:avLst/>
              <a:gdLst>
                <a:gd name="T0" fmla="*/ 0 w 16"/>
                <a:gd name="T1" fmla="*/ 0 w 16"/>
                <a:gd name="T2" fmla="*/ 16 w 16"/>
                <a:gd name="T3" fmla="*/ 0 w 16"/>
              </a:gdLst>
              <a:ahLst/>
              <a:cxnLst>
                <a:cxn ang="0">
                  <a:pos x="T0" y="0"/>
                </a:cxn>
                <a:cxn ang="0">
                  <a:pos x="T1" y="0"/>
                </a:cxn>
                <a:cxn ang="0">
                  <a:pos x="T2" y="0"/>
                </a:cxn>
                <a:cxn ang="0">
                  <a:pos x="T3" y="0"/>
                </a:cxn>
              </a:cxnLst>
              <a:rect l="0" t="0" r="r" b="b"/>
              <a:pathLst>
                <a:path w="16">
                  <a:moveTo>
                    <a:pt x="0" y="0"/>
                  </a:moveTo>
                  <a:lnTo>
                    <a:pt x="0" y="0"/>
                  </a:lnTo>
                  <a:cubicBezTo>
                    <a:pt x="4" y="0"/>
                    <a:pt x="9" y="0"/>
                    <a:pt x="16" y="0"/>
                  </a:cubicBezTo>
                  <a:cubicBezTo>
                    <a:pt x="15" y="0"/>
                    <a:pt x="9" y="0"/>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83" name="Freeform 32"/>
            <p:cNvSpPr>
              <a:spLocks/>
            </p:cNvSpPr>
            <p:nvPr/>
          </p:nvSpPr>
          <p:spPr bwMode="invGray">
            <a:xfrm>
              <a:off x="6821488" y="2714625"/>
              <a:ext cx="9525" cy="0"/>
            </a:xfrm>
            <a:custGeom>
              <a:avLst/>
              <a:gdLst>
                <a:gd name="T0" fmla="*/ 0 w 5"/>
                <a:gd name="T1" fmla="*/ 0 w 5"/>
                <a:gd name="T2" fmla="*/ 2 w 5"/>
                <a:gd name="T3" fmla="*/ 5 w 5"/>
                <a:gd name="T4" fmla="*/ 0 w 5"/>
              </a:gdLst>
              <a:ahLst/>
              <a:cxnLst>
                <a:cxn ang="0">
                  <a:pos x="T0" y="0"/>
                </a:cxn>
                <a:cxn ang="0">
                  <a:pos x="T1" y="0"/>
                </a:cxn>
                <a:cxn ang="0">
                  <a:pos x="T2" y="0"/>
                </a:cxn>
                <a:cxn ang="0">
                  <a:pos x="T3" y="0"/>
                </a:cxn>
                <a:cxn ang="0">
                  <a:pos x="T4" y="0"/>
                </a:cxn>
              </a:cxnLst>
              <a:rect l="0" t="0" r="r" b="b"/>
              <a:pathLst>
                <a:path w="5">
                  <a:moveTo>
                    <a:pt x="0" y="0"/>
                  </a:moveTo>
                  <a:lnTo>
                    <a:pt x="0" y="0"/>
                  </a:lnTo>
                  <a:lnTo>
                    <a:pt x="2" y="0"/>
                  </a:lnTo>
                  <a:lnTo>
                    <a:pt x="5" y="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84" name="Freeform 33"/>
            <p:cNvSpPr>
              <a:spLocks/>
            </p:cNvSpPr>
            <p:nvPr/>
          </p:nvSpPr>
          <p:spPr bwMode="invGray">
            <a:xfrm>
              <a:off x="5583238" y="2719388"/>
              <a:ext cx="25400" cy="0"/>
            </a:xfrm>
            <a:custGeom>
              <a:avLst/>
              <a:gdLst>
                <a:gd name="T0" fmla="*/ 13 w 13"/>
                <a:gd name="T1" fmla="*/ 13 w 13"/>
                <a:gd name="T2" fmla="*/ 0 w 13"/>
                <a:gd name="T3" fmla="*/ 13 w 13"/>
              </a:gdLst>
              <a:ahLst/>
              <a:cxnLst>
                <a:cxn ang="0">
                  <a:pos x="T0" y="0"/>
                </a:cxn>
                <a:cxn ang="0">
                  <a:pos x="T1" y="0"/>
                </a:cxn>
                <a:cxn ang="0">
                  <a:pos x="T2" y="0"/>
                </a:cxn>
                <a:cxn ang="0">
                  <a:pos x="T3" y="0"/>
                </a:cxn>
              </a:cxnLst>
              <a:rect l="0" t="0" r="r" b="b"/>
              <a:pathLst>
                <a:path w="13">
                  <a:moveTo>
                    <a:pt x="13" y="0"/>
                  </a:moveTo>
                  <a:lnTo>
                    <a:pt x="13" y="0"/>
                  </a:lnTo>
                  <a:lnTo>
                    <a:pt x="0" y="0"/>
                  </a:lnTo>
                  <a:lnTo>
                    <a:pt x="1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85" name="Freeform 34"/>
            <p:cNvSpPr>
              <a:spLocks/>
            </p:cNvSpPr>
            <p:nvPr/>
          </p:nvSpPr>
          <p:spPr bwMode="invGray">
            <a:xfrm>
              <a:off x="5638800" y="2740025"/>
              <a:ext cx="23813" cy="1587"/>
            </a:xfrm>
            <a:custGeom>
              <a:avLst/>
              <a:gdLst>
                <a:gd name="T0" fmla="*/ 12 w 12"/>
                <a:gd name="T1" fmla="*/ 0 h 1"/>
                <a:gd name="T2" fmla="*/ 12 w 12"/>
                <a:gd name="T3" fmla="*/ 0 h 1"/>
                <a:gd name="T4" fmla="*/ 0 w 12"/>
                <a:gd name="T5" fmla="*/ 1 h 1"/>
                <a:gd name="T6" fmla="*/ 12 w 12"/>
                <a:gd name="T7" fmla="*/ 0 h 1"/>
              </a:gdLst>
              <a:ahLst/>
              <a:cxnLst>
                <a:cxn ang="0">
                  <a:pos x="T0" y="T1"/>
                </a:cxn>
                <a:cxn ang="0">
                  <a:pos x="T2" y="T3"/>
                </a:cxn>
                <a:cxn ang="0">
                  <a:pos x="T4" y="T5"/>
                </a:cxn>
                <a:cxn ang="0">
                  <a:pos x="T6" y="T7"/>
                </a:cxn>
              </a:cxnLst>
              <a:rect l="0" t="0" r="r" b="b"/>
              <a:pathLst>
                <a:path w="12" h="1">
                  <a:moveTo>
                    <a:pt x="12" y="0"/>
                  </a:moveTo>
                  <a:lnTo>
                    <a:pt x="12" y="0"/>
                  </a:lnTo>
                  <a:lnTo>
                    <a:pt x="0" y="1"/>
                  </a:lnTo>
                  <a:lnTo>
                    <a:pt x="1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86" name="Freeform 35"/>
            <p:cNvSpPr>
              <a:spLocks/>
            </p:cNvSpPr>
            <p:nvPr/>
          </p:nvSpPr>
          <p:spPr bwMode="invGray">
            <a:xfrm>
              <a:off x="4303712" y="2728913"/>
              <a:ext cx="50800" cy="0"/>
            </a:xfrm>
            <a:custGeom>
              <a:avLst/>
              <a:gdLst>
                <a:gd name="T0" fmla="*/ 26 w 26"/>
                <a:gd name="T1" fmla="*/ 26 w 26"/>
                <a:gd name="T2" fmla="*/ 0 w 26"/>
                <a:gd name="T3" fmla="*/ 26 w 26"/>
              </a:gdLst>
              <a:ahLst/>
              <a:cxnLst>
                <a:cxn ang="0">
                  <a:pos x="T0" y="0"/>
                </a:cxn>
                <a:cxn ang="0">
                  <a:pos x="T1" y="0"/>
                </a:cxn>
                <a:cxn ang="0">
                  <a:pos x="T2" y="0"/>
                </a:cxn>
                <a:cxn ang="0">
                  <a:pos x="T3" y="0"/>
                </a:cxn>
              </a:cxnLst>
              <a:rect l="0" t="0" r="r" b="b"/>
              <a:pathLst>
                <a:path w="26">
                  <a:moveTo>
                    <a:pt x="26" y="0"/>
                  </a:moveTo>
                  <a:lnTo>
                    <a:pt x="26" y="0"/>
                  </a:lnTo>
                  <a:lnTo>
                    <a:pt x="0" y="0"/>
                  </a:lnTo>
                  <a:cubicBezTo>
                    <a:pt x="13" y="0"/>
                    <a:pt x="20" y="0"/>
                    <a:pt x="26"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87" name="Freeform 36"/>
            <p:cNvSpPr>
              <a:spLocks/>
            </p:cNvSpPr>
            <p:nvPr/>
          </p:nvSpPr>
          <p:spPr bwMode="invGray">
            <a:xfrm>
              <a:off x="5519738" y="2735263"/>
              <a:ext cx="9525" cy="3175"/>
            </a:xfrm>
            <a:custGeom>
              <a:avLst/>
              <a:gdLst>
                <a:gd name="T0" fmla="*/ 4 w 5"/>
                <a:gd name="T1" fmla="*/ 0 h 1"/>
                <a:gd name="T2" fmla="*/ 4 w 5"/>
                <a:gd name="T3" fmla="*/ 0 h 1"/>
                <a:gd name="T4" fmla="*/ 0 w 5"/>
                <a:gd name="T5" fmla="*/ 1 h 1"/>
                <a:gd name="T6" fmla="*/ 4 w 5"/>
                <a:gd name="T7" fmla="*/ 0 h 1"/>
              </a:gdLst>
              <a:ahLst/>
              <a:cxnLst>
                <a:cxn ang="0">
                  <a:pos x="T0" y="T1"/>
                </a:cxn>
                <a:cxn ang="0">
                  <a:pos x="T2" y="T3"/>
                </a:cxn>
                <a:cxn ang="0">
                  <a:pos x="T4" y="T5"/>
                </a:cxn>
                <a:cxn ang="0">
                  <a:pos x="T6" y="T7"/>
                </a:cxn>
              </a:cxnLst>
              <a:rect l="0" t="0" r="r" b="b"/>
              <a:pathLst>
                <a:path w="5" h="1">
                  <a:moveTo>
                    <a:pt x="4" y="0"/>
                  </a:moveTo>
                  <a:lnTo>
                    <a:pt x="4" y="0"/>
                  </a:lnTo>
                  <a:lnTo>
                    <a:pt x="0" y="1"/>
                  </a:lnTo>
                  <a:cubicBezTo>
                    <a:pt x="3" y="1"/>
                    <a:pt x="5" y="1"/>
                    <a:pt x="4"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88" name="Freeform 37"/>
            <p:cNvSpPr>
              <a:spLocks/>
            </p:cNvSpPr>
            <p:nvPr/>
          </p:nvSpPr>
          <p:spPr bwMode="invGray">
            <a:xfrm>
              <a:off x="12096750" y="2784475"/>
              <a:ext cx="6350" cy="0"/>
            </a:xfrm>
            <a:custGeom>
              <a:avLst/>
              <a:gdLst>
                <a:gd name="T0" fmla="*/ 3 w 3"/>
                <a:gd name="T1" fmla="*/ 3 w 3"/>
                <a:gd name="T2" fmla="*/ 1 w 3"/>
                <a:gd name="T3" fmla="*/ 0 w 3"/>
                <a:gd name="T4" fmla="*/ 3 w 3"/>
              </a:gdLst>
              <a:ahLst/>
              <a:cxnLst>
                <a:cxn ang="0">
                  <a:pos x="T0" y="0"/>
                </a:cxn>
                <a:cxn ang="0">
                  <a:pos x="T1" y="0"/>
                </a:cxn>
                <a:cxn ang="0">
                  <a:pos x="T2" y="0"/>
                </a:cxn>
                <a:cxn ang="0">
                  <a:pos x="T3" y="0"/>
                </a:cxn>
                <a:cxn ang="0">
                  <a:pos x="T4" y="0"/>
                </a:cxn>
              </a:cxnLst>
              <a:rect l="0" t="0" r="r" b="b"/>
              <a:pathLst>
                <a:path w="3">
                  <a:moveTo>
                    <a:pt x="3" y="0"/>
                  </a:moveTo>
                  <a:lnTo>
                    <a:pt x="3" y="0"/>
                  </a:lnTo>
                  <a:lnTo>
                    <a:pt x="1" y="0"/>
                  </a:lnTo>
                  <a:lnTo>
                    <a:pt x="0" y="0"/>
                  </a:lnTo>
                  <a:lnTo>
                    <a:pt x="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89" name="Freeform 38"/>
            <p:cNvSpPr>
              <a:spLocks/>
            </p:cNvSpPr>
            <p:nvPr/>
          </p:nvSpPr>
          <p:spPr bwMode="invGray">
            <a:xfrm>
              <a:off x="12225338" y="2773363"/>
              <a:ext cx="46038" cy="0"/>
            </a:xfrm>
            <a:custGeom>
              <a:avLst/>
              <a:gdLst>
                <a:gd name="T0" fmla="*/ 0 w 24"/>
                <a:gd name="T1" fmla="*/ 0 w 24"/>
                <a:gd name="T2" fmla="*/ 24 w 24"/>
                <a:gd name="T3" fmla="*/ 0 w 24"/>
              </a:gdLst>
              <a:ahLst/>
              <a:cxnLst>
                <a:cxn ang="0">
                  <a:pos x="T0" y="0"/>
                </a:cxn>
                <a:cxn ang="0">
                  <a:pos x="T1" y="0"/>
                </a:cxn>
                <a:cxn ang="0">
                  <a:pos x="T2" y="0"/>
                </a:cxn>
                <a:cxn ang="0">
                  <a:pos x="T3" y="0"/>
                </a:cxn>
              </a:cxnLst>
              <a:rect l="0" t="0" r="r" b="b"/>
              <a:pathLst>
                <a:path w="24">
                  <a:moveTo>
                    <a:pt x="0" y="0"/>
                  </a:moveTo>
                  <a:lnTo>
                    <a:pt x="0" y="0"/>
                  </a:lnTo>
                  <a:lnTo>
                    <a:pt x="24" y="0"/>
                  </a:lnTo>
                  <a:cubicBezTo>
                    <a:pt x="15" y="0"/>
                    <a:pt x="6" y="0"/>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90" name="Freeform 39"/>
            <p:cNvSpPr>
              <a:spLocks/>
            </p:cNvSpPr>
            <p:nvPr/>
          </p:nvSpPr>
          <p:spPr bwMode="invGray">
            <a:xfrm>
              <a:off x="9274175" y="2746375"/>
              <a:ext cx="55563" cy="4762"/>
            </a:xfrm>
            <a:custGeom>
              <a:avLst/>
              <a:gdLst>
                <a:gd name="T0" fmla="*/ 0 w 29"/>
                <a:gd name="T1" fmla="*/ 1 h 2"/>
                <a:gd name="T2" fmla="*/ 0 w 29"/>
                <a:gd name="T3" fmla="*/ 1 h 2"/>
                <a:gd name="T4" fmla="*/ 15 w 29"/>
                <a:gd name="T5" fmla="*/ 2 h 2"/>
                <a:gd name="T6" fmla="*/ 0 w 29"/>
                <a:gd name="T7" fmla="*/ 1 h 2"/>
              </a:gdLst>
              <a:ahLst/>
              <a:cxnLst>
                <a:cxn ang="0">
                  <a:pos x="T0" y="T1"/>
                </a:cxn>
                <a:cxn ang="0">
                  <a:pos x="T2" y="T3"/>
                </a:cxn>
                <a:cxn ang="0">
                  <a:pos x="T4" y="T5"/>
                </a:cxn>
                <a:cxn ang="0">
                  <a:pos x="T6" y="T7"/>
                </a:cxn>
              </a:cxnLst>
              <a:rect l="0" t="0" r="r" b="b"/>
              <a:pathLst>
                <a:path w="29" h="2">
                  <a:moveTo>
                    <a:pt x="0" y="1"/>
                  </a:moveTo>
                  <a:lnTo>
                    <a:pt x="0" y="1"/>
                  </a:lnTo>
                  <a:cubicBezTo>
                    <a:pt x="7" y="1"/>
                    <a:pt x="23" y="2"/>
                    <a:pt x="15" y="2"/>
                  </a:cubicBezTo>
                  <a:cubicBezTo>
                    <a:pt x="29" y="2"/>
                    <a:pt x="28"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91" name="Freeform 40"/>
            <p:cNvSpPr>
              <a:spLocks/>
            </p:cNvSpPr>
            <p:nvPr/>
          </p:nvSpPr>
          <p:spPr bwMode="invGray">
            <a:xfrm>
              <a:off x="11847513" y="2827338"/>
              <a:ext cx="34925" cy="3175"/>
            </a:xfrm>
            <a:custGeom>
              <a:avLst/>
              <a:gdLst>
                <a:gd name="T0" fmla="*/ 3 w 18"/>
                <a:gd name="T1" fmla="*/ 1 h 1"/>
                <a:gd name="T2" fmla="*/ 3 w 18"/>
                <a:gd name="T3" fmla="*/ 1 h 1"/>
                <a:gd name="T4" fmla="*/ 18 w 18"/>
                <a:gd name="T5" fmla="*/ 0 h 1"/>
                <a:gd name="T6" fmla="*/ 3 w 18"/>
                <a:gd name="T7" fmla="*/ 1 h 1"/>
              </a:gdLst>
              <a:ahLst/>
              <a:cxnLst>
                <a:cxn ang="0">
                  <a:pos x="T0" y="T1"/>
                </a:cxn>
                <a:cxn ang="0">
                  <a:pos x="T2" y="T3"/>
                </a:cxn>
                <a:cxn ang="0">
                  <a:pos x="T4" y="T5"/>
                </a:cxn>
                <a:cxn ang="0">
                  <a:pos x="T6" y="T7"/>
                </a:cxn>
              </a:cxnLst>
              <a:rect l="0" t="0" r="r" b="b"/>
              <a:pathLst>
                <a:path w="18" h="1">
                  <a:moveTo>
                    <a:pt x="3" y="1"/>
                  </a:moveTo>
                  <a:lnTo>
                    <a:pt x="3" y="1"/>
                  </a:lnTo>
                  <a:cubicBezTo>
                    <a:pt x="7" y="1"/>
                    <a:pt x="13" y="0"/>
                    <a:pt x="18" y="0"/>
                  </a:cubicBezTo>
                  <a:cubicBezTo>
                    <a:pt x="8" y="0"/>
                    <a:pt x="0" y="1"/>
                    <a:pt x="3"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92" name="Freeform 41"/>
            <p:cNvSpPr>
              <a:spLocks/>
            </p:cNvSpPr>
            <p:nvPr/>
          </p:nvSpPr>
          <p:spPr bwMode="invGray">
            <a:xfrm>
              <a:off x="11882438" y="2825750"/>
              <a:ext cx="25400" cy="1587"/>
            </a:xfrm>
            <a:custGeom>
              <a:avLst/>
              <a:gdLst>
                <a:gd name="T0" fmla="*/ 0 w 14"/>
                <a:gd name="T1" fmla="*/ 1 h 1"/>
                <a:gd name="T2" fmla="*/ 0 w 14"/>
                <a:gd name="T3" fmla="*/ 1 h 1"/>
                <a:gd name="T4" fmla="*/ 14 w 14"/>
                <a:gd name="T5" fmla="*/ 0 h 1"/>
                <a:gd name="T6" fmla="*/ 0 w 14"/>
                <a:gd name="T7" fmla="*/ 1 h 1"/>
              </a:gdLst>
              <a:ahLst/>
              <a:cxnLst>
                <a:cxn ang="0">
                  <a:pos x="T0" y="T1"/>
                </a:cxn>
                <a:cxn ang="0">
                  <a:pos x="T2" y="T3"/>
                </a:cxn>
                <a:cxn ang="0">
                  <a:pos x="T4" y="T5"/>
                </a:cxn>
                <a:cxn ang="0">
                  <a:pos x="T6" y="T7"/>
                </a:cxn>
              </a:cxnLst>
              <a:rect l="0" t="0" r="r" b="b"/>
              <a:pathLst>
                <a:path w="14" h="1">
                  <a:moveTo>
                    <a:pt x="0" y="1"/>
                  </a:moveTo>
                  <a:lnTo>
                    <a:pt x="0" y="1"/>
                  </a:lnTo>
                  <a:lnTo>
                    <a:pt x="14" y="0"/>
                  </a:lnTo>
                  <a:lnTo>
                    <a:pt x="0"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93" name="Freeform 42"/>
            <p:cNvSpPr>
              <a:spLocks/>
            </p:cNvSpPr>
            <p:nvPr/>
          </p:nvSpPr>
          <p:spPr bwMode="invGray">
            <a:xfrm>
              <a:off x="8915400" y="2809875"/>
              <a:ext cx="15875" cy="1587"/>
            </a:xfrm>
            <a:custGeom>
              <a:avLst/>
              <a:gdLst>
                <a:gd name="T0" fmla="*/ 8 w 8"/>
                <a:gd name="T1" fmla="*/ 1 h 1"/>
                <a:gd name="T2" fmla="*/ 8 w 8"/>
                <a:gd name="T3" fmla="*/ 1 h 1"/>
                <a:gd name="T4" fmla="*/ 0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cubicBezTo>
                    <a:pt x="6" y="0"/>
                    <a:pt x="3" y="0"/>
                    <a:pt x="0" y="0"/>
                  </a:cubicBezTo>
                  <a:cubicBezTo>
                    <a:pt x="1" y="0"/>
                    <a:pt x="4" y="1"/>
                    <a:pt x="8"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94" name="Freeform 43"/>
            <p:cNvSpPr>
              <a:spLocks/>
            </p:cNvSpPr>
            <p:nvPr/>
          </p:nvSpPr>
          <p:spPr bwMode="invGray">
            <a:xfrm>
              <a:off x="12109450" y="2752725"/>
              <a:ext cx="454025" cy="23812"/>
            </a:xfrm>
            <a:custGeom>
              <a:avLst/>
              <a:gdLst>
                <a:gd name="T0" fmla="*/ 102 w 236"/>
                <a:gd name="T1" fmla="*/ 10 h 10"/>
                <a:gd name="T2" fmla="*/ 102 w 236"/>
                <a:gd name="T3" fmla="*/ 10 h 10"/>
                <a:gd name="T4" fmla="*/ 123 w 236"/>
                <a:gd name="T5" fmla="*/ 7 h 10"/>
                <a:gd name="T6" fmla="*/ 200 w 236"/>
                <a:gd name="T7" fmla="*/ 6 h 10"/>
                <a:gd name="T8" fmla="*/ 203 w 236"/>
                <a:gd name="T9" fmla="*/ 3 h 10"/>
                <a:gd name="T10" fmla="*/ 160 w 236"/>
                <a:gd name="T11" fmla="*/ 4 h 10"/>
                <a:gd name="T12" fmla="*/ 202 w 236"/>
                <a:gd name="T13" fmla="*/ 3 h 10"/>
                <a:gd name="T14" fmla="*/ 198 w 236"/>
                <a:gd name="T15" fmla="*/ 0 h 10"/>
                <a:gd name="T16" fmla="*/ 0 w 236"/>
                <a:gd name="T17" fmla="*/ 4 h 10"/>
                <a:gd name="T18" fmla="*/ 137 w 236"/>
                <a:gd name="T19" fmla="*/ 4 h 10"/>
                <a:gd name="T20" fmla="*/ 121 w 236"/>
                <a:gd name="T21" fmla="*/ 6 h 10"/>
                <a:gd name="T22" fmla="*/ 8 w 236"/>
                <a:gd name="T23" fmla="*/ 5 h 10"/>
                <a:gd name="T24" fmla="*/ 104 w 236"/>
                <a:gd name="T25" fmla="*/ 7 h 10"/>
                <a:gd name="T26" fmla="*/ 84 w 236"/>
                <a:gd name="T27" fmla="*/ 9 h 10"/>
                <a:gd name="T28" fmla="*/ 102 w 236"/>
                <a:gd name="T29"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36" h="10">
                  <a:moveTo>
                    <a:pt x="102" y="10"/>
                  </a:moveTo>
                  <a:lnTo>
                    <a:pt x="102" y="10"/>
                  </a:lnTo>
                  <a:cubicBezTo>
                    <a:pt x="107" y="9"/>
                    <a:pt x="208" y="8"/>
                    <a:pt x="123" y="7"/>
                  </a:cubicBezTo>
                  <a:cubicBezTo>
                    <a:pt x="126" y="4"/>
                    <a:pt x="177" y="6"/>
                    <a:pt x="200" y="6"/>
                  </a:cubicBezTo>
                  <a:cubicBezTo>
                    <a:pt x="184" y="5"/>
                    <a:pt x="208" y="4"/>
                    <a:pt x="203" y="3"/>
                  </a:cubicBezTo>
                  <a:cubicBezTo>
                    <a:pt x="192" y="4"/>
                    <a:pt x="179" y="4"/>
                    <a:pt x="160" y="4"/>
                  </a:cubicBezTo>
                  <a:cubicBezTo>
                    <a:pt x="152" y="3"/>
                    <a:pt x="180" y="2"/>
                    <a:pt x="202" y="3"/>
                  </a:cubicBezTo>
                  <a:cubicBezTo>
                    <a:pt x="175" y="1"/>
                    <a:pt x="236" y="1"/>
                    <a:pt x="198" y="0"/>
                  </a:cubicBezTo>
                  <a:cubicBezTo>
                    <a:pt x="116" y="0"/>
                    <a:pt x="57" y="0"/>
                    <a:pt x="0" y="4"/>
                  </a:cubicBezTo>
                  <a:cubicBezTo>
                    <a:pt x="46" y="3"/>
                    <a:pt x="99" y="3"/>
                    <a:pt x="137" y="4"/>
                  </a:cubicBezTo>
                  <a:lnTo>
                    <a:pt x="121" y="6"/>
                  </a:lnTo>
                  <a:cubicBezTo>
                    <a:pt x="78" y="4"/>
                    <a:pt x="51" y="5"/>
                    <a:pt x="8" y="5"/>
                  </a:cubicBezTo>
                  <a:lnTo>
                    <a:pt x="104" y="7"/>
                  </a:lnTo>
                  <a:cubicBezTo>
                    <a:pt x="149" y="9"/>
                    <a:pt x="119" y="9"/>
                    <a:pt x="84" y="9"/>
                  </a:cubicBezTo>
                  <a:cubicBezTo>
                    <a:pt x="92" y="9"/>
                    <a:pt x="100" y="9"/>
                    <a:pt x="102" y="1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95" name="Freeform 44"/>
            <p:cNvSpPr>
              <a:spLocks/>
            </p:cNvSpPr>
            <p:nvPr/>
          </p:nvSpPr>
          <p:spPr bwMode="invGray">
            <a:xfrm>
              <a:off x="12182475" y="2816225"/>
              <a:ext cx="9525" cy="0"/>
            </a:xfrm>
            <a:custGeom>
              <a:avLst/>
              <a:gdLst>
                <a:gd name="T0" fmla="*/ 0 w 5"/>
                <a:gd name="T1" fmla="*/ 0 w 5"/>
                <a:gd name="T2" fmla="*/ 1 w 5"/>
                <a:gd name="T3" fmla="*/ 5 w 5"/>
                <a:gd name="T4" fmla="*/ 0 w 5"/>
              </a:gdLst>
              <a:ahLst/>
              <a:cxnLst>
                <a:cxn ang="0">
                  <a:pos x="T0" y="0"/>
                </a:cxn>
                <a:cxn ang="0">
                  <a:pos x="T1" y="0"/>
                </a:cxn>
                <a:cxn ang="0">
                  <a:pos x="T2" y="0"/>
                </a:cxn>
                <a:cxn ang="0">
                  <a:pos x="T3" y="0"/>
                </a:cxn>
                <a:cxn ang="0">
                  <a:pos x="T4" y="0"/>
                </a:cxn>
              </a:cxnLst>
              <a:rect l="0" t="0" r="r" b="b"/>
              <a:pathLst>
                <a:path w="5">
                  <a:moveTo>
                    <a:pt x="0" y="0"/>
                  </a:moveTo>
                  <a:lnTo>
                    <a:pt x="0" y="0"/>
                  </a:lnTo>
                  <a:lnTo>
                    <a:pt x="1" y="0"/>
                  </a:lnTo>
                  <a:lnTo>
                    <a:pt x="5" y="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96" name="Freeform 45"/>
            <p:cNvSpPr>
              <a:spLocks/>
            </p:cNvSpPr>
            <p:nvPr/>
          </p:nvSpPr>
          <p:spPr bwMode="invGray">
            <a:xfrm>
              <a:off x="4348162" y="2827338"/>
              <a:ext cx="17463" cy="3175"/>
            </a:xfrm>
            <a:custGeom>
              <a:avLst/>
              <a:gdLst>
                <a:gd name="T0" fmla="*/ 8 w 9"/>
                <a:gd name="T1" fmla="*/ 0 h 1"/>
                <a:gd name="T2" fmla="*/ 8 w 9"/>
                <a:gd name="T3" fmla="*/ 0 h 1"/>
                <a:gd name="T4" fmla="*/ 0 w 9"/>
                <a:gd name="T5" fmla="*/ 1 h 1"/>
                <a:gd name="T6" fmla="*/ 8 w 9"/>
                <a:gd name="T7" fmla="*/ 0 h 1"/>
              </a:gdLst>
              <a:ahLst/>
              <a:cxnLst>
                <a:cxn ang="0">
                  <a:pos x="T0" y="T1"/>
                </a:cxn>
                <a:cxn ang="0">
                  <a:pos x="T2" y="T3"/>
                </a:cxn>
                <a:cxn ang="0">
                  <a:pos x="T4" y="T5"/>
                </a:cxn>
                <a:cxn ang="0">
                  <a:pos x="T6" y="T7"/>
                </a:cxn>
              </a:cxnLst>
              <a:rect l="0" t="0" r="r" b="b"/>
              <a:pathLst>
                <a:path w="9" h="1">
                  <a:moveTo>
                    <a:pt x="8" y="0"/>
                  </a:moveTo>
                  <a:lnTo>
                    <a:pt x="8" y="0"/>
                  </a:lnTo>
                  <a:lnTo>
                    <a:pt x="0" y="1"/>
                  </a:lnTo>
                  <a:cubicBezTo>
                    <a:pt x="7" y="0"/>
                    <a:pt x="9" y="0"/>
                    <a:pt x="8"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97" name="Freeform 46"/>
            <p:cNvSpPr>
              <a:spLocks/>
            </p:cNvSpPr>
            <p:nvPr/>
          </p:nvSpPr>
          <p:spPr bwMode="invGray">
            <a:xfrm>
              <a:off x="12071350" y="2790825"/>
              <a:ext cx="0" cy="0"/>
            </a:xfrm>
            <a:custGeom>
              <a:avLst/>
              <a:gdLst/>
              <a:ahLst/>
              <a:cxnLst>
                <a:cxn ang="0">
                  <a:pos x="0" y="0"/>
                </a:cxn>
                <a:cxn ang="0">
                  <a:pos x="0" y="0"/>
                </a:cxn>
                <a:cxn ang="0">
                  <a:pos x="0" y="0"/>
                </a:cxn>
                <a:cxn ang="0">
                  <a:pos x="0" y="0"/>
                </a:cxn>
              </a:cxnLst>
              <a:rect l="0" t="0" r="r" b="b"/>
              <a:pathLst>
                <a:path>
                  <a:moveTo>
                    <a:pt x="0" y="0"/>
                  </a:moveTo>
                  <a:lnTo>
                    <a:pt x="0" y="0"/>
                  </a:lnTo>
                  <a:lnTo>
                    <a:pt x="0" y="0"/>
                  </a:lnTo>
                  <a:cubicBezTo>
                    <a:pt x="0" y="0"/>
                    <a:pt x="0" y="0"/>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98" name="Freeform 47"/>
            <p:cNvSpPr>
              <a:spLocks/>
            </p:cNvSpPr>
            <p:nvPr/>
          </p:nvSpPr>
          <p:spPr bwMode="invGray">
            <a:xfrm>
              <a:off x="4754563" y="2827338"/>
              <a:ext cx="4763" cy="0"/>
            </a:xfrm>
            <a:custGeom>
              <a:avLst/>
              <a:gdLst>
                <a:gd name="T0" fmla="*/ 2 w 2"/>
                <a:gd name="T1" fmla="*/ 2 w 2"/>
                <a:gd name="T2" fmla="*/ 0 w 2"/>
                <a:gd name="T3" fmla="*/ 2 w 2"/>
              </a:gdLst>
              <a:ahLst/>
              <a:cxnLst>
                <a:cxn ang="0">
                  <a:pos x="T0" y="0"/>
                </a:cxn>
                <a:cxn ang="0">
                  <a:pos x="T1" y="0"/>
                </a:cxn>
                <a:cxn ang="0">
                  <a:pos x="T2" y="0"/>
                </a:cxn>
                <a:cxn ang="0">
                  <a:pos x="T3" y="0"/>
                </a:cxn>
              </a:cxnLst>
              <a:rect l="0" t="0" r="r" b="b"/>
              <a:pathLst>
                <a:path w="2">
                  <a:moveTo>
                    <a:pt x="2" y="0"/>
                  </a:moveTo>
                  <a:lnTo>
                    <a:pt x="2" y="0"/>
                  </a:lnTo>
                  <a:lnTo>
                    <a:pt x="0" y="0"/>
                  </a:lnTo>
                  <a:cubicBezTo>
                    <a:pt x="1" y="0"/>
                    <a:pt x="1" y="0"/>
                    <a:pt x="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299" name="Freeform 48"/>
            <p:cNvSpPr>
              <a:spLocks/>
            </p:cNvSpPr>
            <p:nvPr/>
          </p:nvSpPr>
          <p:spPr bwMode="invGray">
            <a:xfrm>
              <a:off x="4852988" y="2719388"/>
              <a:ext cx="9525" cy="3175"/>
            </a:xfrm>
            <a:custGeom>
              <a:avLst/>
              <a:gdLst>
                <a:gd name="T0" fmla="*/ 5 w 5"/>
                <a:gd name="T1" fmla="*/ 1 h 1"/>
                <a:gd name="T2" fmla="*/ 5 w 5"/>
                <a:gd name="T3" fmla="*/ 1 h 1"/>
                <a:gd name="T4" fmla="*/ 4 w 5"/>
                <a:gd name="T5" fmla="*/ 0 h 1"/>
                <a:gd name="T6" fmla="*/ 5 w 5"/>
                <a:gd name="T7" fmla="*/ 1 h 1"/>
              </a:gdLst>
              <a:ahLst/>
              <a:cxnLst>
                <a:cxn ang="0">
                  <a:pos x="T0" y="T1"/>
                </a:cxn>
                <a:cxn ang="0">
                  <a:pos x="T2" y="T3"/>
                </a:cxn>
                <a:cxn ang="0">
                  <a:pos x="T4" y="T5"/>
                </a:cxn>
                <a:cxn ang="0">
                  <a:pos x="T6" y="T7"/>
                </a:cxn>
              </a:cxnLst>
              <a:rect l="0" t="0" r="r" b="b"/>
              <a:pathLst>
                <a:path w="5" h="1">
                  <a:moveTo>
                    <a:pt x="5" y="1"/>
                  </a:moveTo>
                  <a:lnTo>
                    <a:pt x="5" y="1"/>
                  </a:lnTo>
                  <a:cubicBezTo>
                    <a:pt x="5" y="1"/>
                    <a:pt x="5" y="1"/>
                    <a:pt x="4" y="0"/>
                  </a:cubicBezTo>
                  <a:cubicBezTo>
                    <a:pt x="0" y="1"/>
                    <a:pt x="2" y="1"/>
                    <a:pt x="5"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00" name="Freeform 49"/>
            <p:cNvSpPr>
              <a:spLocks/>
            </p:cNvSpPr>
            <p:nvPr/>
          </p:nvSpPr>
          <p:spPr bwMode="invGray">
            <a:xfrm>
              <a:off x="4759325" y="2827338"/>
              <a:ext cx="0" cy="0"/>
            </a:xfrm>
            <a:custGeom>
              <a:avLst/>
              <a:gdLst/>
              <a:ahLst/>
              <a:cxnLst>
                <a:cxn ang="0">
                  <a:pos x="0" y="0"/>
                </a:cxn>
                <a:cxn ang="0">
                  <a:pos x="0" y="0"/>
                </a:cxn>
                <a:cxn ang="0">
                  <a:pos x="0" y="0"/>
                </a:cxn>
                <a:cxn ang="0">
                  <a:pos x="0" y="0"/>
                </a:cxn>
              </a:cxnLst>
              <a:rect l="0" t="0" r="r" b="b"/>
              <a:pathLst>
                <a:path>
                  <a:moveTo>
                    <a:pt x="0" y="0"/>
                  </a:moveTo>
                  <a:lnTo>
                    <a:pt x="0" y="0"/>
                  </a:lnTo>
                  <a:cubicBezTo>
                    <a:pt x="0" y="0"/>
                    <a:pt x="0" y="0"/>
                    <a:pt x="0" y="0"/>
                  </a:cubicBezTo>
                  <a:cubicBezTo>
                    <a:pt x="0" y="0"/>
                    <a:pt x="0" y="0"/>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01" name="Freeform 50"/>
            <p:cNvSpPr>
              <a:spLocks/>
            </p:cNvSpPr>
            <p:nvPr/>
          </p:nvSpPr>
          <p:spPr bwMode="invGray">
            <a:xfrm>
              <a:off x="6654800" y="2805113"/>
              <a:ext cx="19050" cy="1587"/>
            </a:xfrm>
            <a:custGeom>
              <a:avLst/>
              <a:gdLst>
                <a:gd name="T0" fmla="*/ 10 w 10"/>
                <a:gd name="T1" fmla="*/ 1 h 1"/>
                <a:gd name="T2" fmla="*/ 10 w 10"/>
                <a:gd name="T3" fmla="*/ 1 h 1"/>
                <a:gd name="T4" fmla="*/ 2 w 10"/>
                <a:gd name="T5" fmla="*/ 0 h 1"/>
                <a:gd name="T6" fmla="*/ 10 w 10"/>
                <a:gd name="T7" fmla="*/ 1 h 1"/>
              </a:gdLst>
              <a:ahLst/>
              <a:cxnLst>
                <a:cxn ang="0">
                  <a:pos x="T0" y="T1"/>
                </a:cxn>
                <a:cxn ang="0">
                  <a:pos x="T2" y="T3"/>
                </a:cxn>
                <a:cxn ang="0">
                  <a:pos x="T4" y="T5"/>
                </a:cxn>
                <a:cxn ang="0">
                  <a:pos x="T6" y="T7"/>
                </a:cxn>
              </a:cxnLst>
              <a:rect l="0" t="0" r="r" b="b"/>
              <a:pathLst>
                <a:path w="10" h="1">
                  <a:moveTo>
                    <a:pt x="10" y="1"/>
                  </a:moveTo>
                  <a:lnTo>
                    <a:pt x="10" y="1"/>
                  </a:lnTo>
                  <a:lnTo>
                    <a:pt x="2" y="0"/>
                  </a:lnTo>
                  <a:cubicBezTo>
                    <a:pt x="0" y="0"/>
                    <a:pt x="2" y="0"/>
                    <a:pt x="1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02" name="Freeform 51"/>
            <p:cNvSpPr>
              <a:spLocks/>
            </p:cNvSpPr>
            <p:nvPr/>
          </p:nvSpPr>
          <p:spPr bwMode="invGray">
            <a:xfrm>
              <a:off x="6289675" y="2798763"/>
              <a:ext cx="6350" cy="0"/>
            </a:xfrm>
            <a:custGeom>
              <a:avLst/>
              <a:gdLst>
                <a:gd name="T0" fmla="*/ 3 w 3"/>
                <a:gd name="T1" fmla="*/ 3 w 3"/>
                <a:gd name="T2" fmla="*/ 0 w 3"/>
                <a:gd name="T3" fmla="*/ 3 w 3"/>
              </a:gdLst>
              <a:ahLst/>
              <a:cxnLst>
                <a:cxn ang="0">
                  <a:pos x="T0" y="0"/>
                </a:cxn>
                <a:cxn ang="0">
                  <a:pos x="T1" y="0"/>
                </a:cxn>
                <a:cxn ang="0">
                  <a:pos x="T2" y="0"/>
                </a:cxn>
                <a:cxn ang="0">
                  <a:pos x="T3" y="0"/>
                </a:cxn>
              </a:cxnLst>
              <a:rect l="0" t="0" r="r" b="b"/>
              <a:pathLst>
                <a:path w="3">
                  <a:moveTo>
                    <a:pt x="3" y="0"/>
                  </a:moveTo>
                  <a:lnTo>
                    <a:pt x="3" y="0"/>
                  </a:lnTo>
                  <a:lnTo>
                    <a:pt x="0" y="0"/>
                  </a:lnTo>
                  <a:lnTo>
                    <a:pt x="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03" name="Freeform 52"/>
            <p:cNvSpPr>
              <a:spLocks/>
            </p:cNvSpPr>
            <p:nvPr/>
          </p:nvSpPr>
          <p:spPr bwMode="invGray">
            <a:xfrm>
              <a:off x="9140825" y="2725738"/>
              <a:ext cx="44450" cy="0"/>
            </a:xfrm>
            <a:custGeom>
              <a:avLst/>
              <a:gdLst>
                <a:gd name="T0" fmla="*/ 23 w 23"/>
                <a:gd name="T1" fmla="*/ 23 w 23"/>
                <a:gd name="T2" fmla="*/ 0 w 23"/>
                <a:gd name="T3" fmla="*/ 23 w 23"/>
              </a:gdLst>
              <a:ahLst/>
              <a:cxnLst>
                <a:cxn ang="0">
                  <a:pos x="T0" y="0"/>
                </a:cxn>
                <a:cxn ang="0">
                  <a:pos x="T1" y="0"/>
                </a:cxn>
                <a:cxn ang="0">
                  <a:pos x="T2" y="0"/>
                </a:cxn>
                <a:cxn ang="0">
                  <a:pos x="T3" y="0"/>
                </a:cxn>
              </a:cxnLst>
              <a:rect l="0" t="0" r="r" b="b"/>
              <a:pathLst>
                <a:path w="23">
                  <a:moveTo>
                    <a:pt x="23" y="0"/>
                  </a:moveTo>
                  <a:lnTo>
                    <a:pt x="23" y="0"/>
                  </a:lnTo>
                  <a:lnTo>
                    <a:pt x="0" y="0"/>
                  </a:lnTo>
                  <a:lnTo>
                    <a:pt x="2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04" name="Freeform 53"/>
            <p:cNvSpPr>
              <a:spLocks/>
            </p:cNvSpPr>
            <p:nvPr/>
          </p:nvSpPr>
          <p:spPr bwMode="invGray">
            <a:xfrm>
              <a:off x="4737100" y="2827338"/>
              <a:ext cx="17463" cy="3175"/>
            </a:xfrm>
            <a:custGeom>
              <a:avLst/>
              <a:gdLst>
                <a:gd name="T0" fmla="*/ 9 w 9"/>
                <a:gd name="T1" fmla="*/ 0 h 1"/>
                <a:gd name="T2" fmla="*/ 9 w 9"/>
                <a:gd name="T3" fmla="*/ 0 h 1"/>
                <a:gd name="T4" fmla="*/ 0 w 9"/>
                <a:gd name="T5" fmla="*/ 1 h 1"/>
                <a:gd name="T6" fmla="*/ 9 w 9"/>
                <a:gd name="T7" fmla="*/ 0 h 1"/>
              </a:gdLst>
              <a:ahLst/>
              <a:cxnLst>
                <a:cxn ang="0">
                  <a:pos x="T0" y="T1"/>
                </a:cxn>
                <a:cxn ang="0">
                  <a:pos x="T2" y="T3"/>
                </a:cxn>
                <a:cxn ang="0">
                  <a:pos x="T4" y="T5"/>
                </a:cxn>
                <a:cxn ang="0">
                  <a:pos x="T6" y="T7"/>
                </a:cxn>
              </a:cxnLst>
              <a:rect l="0" t="0" r="r" b="b"/>
              <a:pathLst>
                <a:path w="9" h="1">
                  <a:moveTo>
                    <a:pt x="9" y="0"/>
                  </a:moveTo>
                  <a:lnTo>
                    <a:pt x="9" y="0"/>
                  </a:lnTo>
                  <a:lnTo>
                    <a:pt x="0" y="1"/>
                  </a:lnTo>
                  <a:cubicBezTo>
                    <a:pt x="5" y="0"/>
                    <a:pt x="8" y="0"/>
                    <a:pt x="9"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05" name="Freeform 54"/>
            <p:cNvSpPr>
              <a:spLocks/>
            </p:cNvSpPr>
            <p:nvPr/>
          </p:nvSpPr>
          <p:spPr bwMode="invGray">
            <a:xfrm>
              <a:off x="7239000" y="2779713"/>
              <a:ext cx="11113" cy="3175"/>
            </a:xfrm>
            <a:custGeom>
              <a:avLst/>
              <a:gdLst>
                <a:gd name="T0" fmla="*/ 6 w 6"/>
                <a:gd name="T1" fmla="*/ 0 h 1"/>
                <a:gd name="T2" fmla="*/ 6 w 6"/>
                <a:gd name="T3" fmla="*/ 0 h 1"/>
                <a:gd name="T4" fmla="*/ 0 w 6"/>
                <a:gd name="T5" fmla="*/ 1 h 1"/>
                <a:gd name="T6" fmla="*/ 4 w 6"/>
                <a:gd name="T7" fmla="*/ 1 h 1"/>
                <a:gd name="T8" fmla="*/ 6 w 6"/>
                <a:gd name="T9" fmla="*/ 0 h 1"/>
              </a:gdLst>
              <a:ahLst/>
              <a:cxnLst>
                <a:cxn ang="0">
                  <a:pos x="T0" y="T1"/>
                </a:cxn>
                <a:cxn ang="0">
                  <a:pos x="T2" y="T3"/>
                </a:cxn>
                <a:cxn ang="0">
                  <a:pos x="T4" y="T5"/>
                </a:cxn>
                <a:cxn ang="0">
                  <a:pos x="T6" y="T7"/>
                </a:cxn>
                <a:cxn ang="0">
                  <a:pos x="T8" y="T9"/>
                </a:cxn>
              </a:cxnLst>
              <a:rect l="0" t="0" r="r" b="b"/>
              <a:pathLst>
                <a:path w="6" h="1">
                  <a:moveTo>
                    <a:pt x="6" y="0"/>
                  </a:moveTo>
                  <a:lnTo>
                    <a:pt x="6" y="0"/>
                  </a:lnTo>
                  <a:lnTo>
                    <a:pt x="0" y="1"/>
                  </a:lnTo>
                  <a:lnTo>
                    <a:pt x="4" y="1"/>
                  </a:lnTo>
                  <a:lnTo>
                    <a:pt x="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06" name="Freeform 55"/>
            <p:cNvSpPr>
              <a:spLocks/>
            </p:cNvSpPr>
            <p:nvPr/>
          </p:nvSpPr>
          <p:spPr bwMode="invGray">
            <a:xfrm>
              <a:off x="7181850" y="2773363"/>
              <a:ext cx="468313" cy="15875"/>
            </a:xfrm>
            <a:custGeom>
              <a:avLst/>
              <a:gdLst>
                <a:gd name="T0" fmla="*/ 139 w 244"/>
                <a:gd name="T1" fmla="*/ 5 h 7"/>
                <a:gd name="T2" fmla="*/ 139 w 244"/>
                <a:gd name="T3" fmla="*/ 5 h 7"/>
                <a:gd name="T4" fmla="*/ 132 w 244"/>
                <a:gd name="T5" fmla="*/ 6 h 7"/>
                <a:gd name="T6" fmla="*/ 244 w 244"/>
                <a:gd name="T7" fmla="*/ 4 h 7"/>
                <a:gd name="T8" fmla="*/ 178 w 244"/>
                <a:gd name="T9" fmla="*/ 1 h 7"/>
                <a:gd name="T10" fmla="*/ 101 w 244"/>
                <a:gd name="T11" fmla="*/ 0 h 7"/>
                <a:gd name="T12" fmla="*/ 77 w 244"/>
                <a:gd name="T13" fmla="*/ 3 h 7"/>
                <a:gd name="T14" fmla="*/ 60 w 244"/>
                <a:gd name="T15" fmla="*/ 1 h 7"/>
                <a:gd name="T16" fmla="*/ 0 w 244"/>
                <a:gd name="T17" fmla="*/ 1 h 7"/>
                <a:gd name="T18" fmla="*/ 52 w 244"/>
                <a:gd name="T19" fmla="*/ 1 h 7"/>
                <a:gd name="T20" fmla="*/ 36 w 244"/>
                <a:gd name="T21" fmla="*/ 3 h 7"/>
                <a:gd name="T22" fmla="*/ 41 w 244"/>
                <a:gd name="T23" fmla="*/ 3 h 7"/>
                <a:gd name="T24" fmla="*/ 139 w 244"/>
                <a:gd name="T25"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44" h="7">
                  <a:moveTo>
                    <a:pt x="139" y="5"/>
                  </a:moveTo>
                  <a:lnTo>
                    <a:pt x="139" y="5"/>
                  </a:lnTo>
                  <a:cubicBezTo>
                    <a:pt x="135" y="5"/>
                    <a:pt x="134" y="6"/>
                    <a:pt x="132" y="6"/>
                  </a:cubicBezTo>
                  <a:cubicBezTo>
                    <a:pt x="169" y="5"/>
                    <a:pt x="236" y="6"/>
                    <a:pt x="244" y="4"/>
                  </a:cubicBezTo>
                  <a:cubicBezTo>
                    <a:pt x="232" y="4"/>
                    <a:pt x="167" y="2"/>
                    <a:pt x="178" y="1"/>
                  </a:cubicBezTo>
                  <a:cubicBezTo>
                    <a:pt x="152" y="2"/>
                    <a:pt x="115" y="0"/>
                    <a:pt x="101" y="0"/>
                  </a:cubicBezTo>
                  <a:cubicBezTo>
                    <a:pt x="143" y="2"/>
                    <a:pt x="105" y="2"/>
                    <a:pt x="77" y="3"/>
                  </a:cubicBezTo>
                  <a:cubicBezTo>
                    <a:pt x="51" y="2"/>
                    <a:pt x="82" y="1"/>
                    <a:pt x="60" y="1"/>
                  </a:cubicBezTo>
                  <a:lnTo>
                    <a:pt x="0" y="1"/>
                  </a:lnTo>
                  <a:lnTo>
                    <a:pt x="52" y="1"/>
                  </a:lnTo>
                  <a:lnTo>
                    <a:pt x="36" y="3"/>
                  </a:lnTo>
                  <a:lnTo>
                    <a:pt x="41" y="3"/>
                  </a:lnTo>
                  <a:cubicBezTo>
                    <a:pt x="129" y="2"/>
                    <a:pt x="49" y="7"/>
                    <a:pt x="139" y="5"/>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07" name="Freeform 56"/>
            <p:cNvSpPr>
              <a:spLocks/>
            </p:cNvSpPr>
            <p:nvPr/>
          </p:nvSpPr>
          <p:spPr bwMode="invGray">
            <a:xfrm>
              <a:off x="7407275" y="2787650"/>
              <a:ext cx="26988" cy="0"/>
            </a:xfrm>
            <a:custGeom>
              <a:avLst/>
              <a:gdLst>
                <a:gd name="T0" fmla="*/ 14 w 14"/>
                <a:gd name="T1" fmla="*/ 14 w 14"/>
                <a:gd name="T2" fmla="*/ 0 w 14"/>
                <a:gd name="T3" fmla="*/ 14 w 14"/>
              </a:gdLst>
              <a:ahLst/>
              <a:cxnLst>
                <a:cxn ang="0">
                  <a:pos x="T0" y="0"/>
                </a:cxn>
                <a:cxn ang="0">
                  <a:pos x="T1" y="0"/>
                </a:cxn>
                <a:cxn ang="0">
                  <a:pos x="T2" y="0"/>
                </a:cxn>
                <a:cxn ang="0">
                  <a:pos x="T3" y="0"/>
                </a:cxn>
              </a:cxnLst>
              <a:rect l="0" t="0" r="r" b="b"/>
              <a:pathLst>
                <a:path w="14">
                  <a:moveTo>
                    <a:pt x="14" y="0"/>
                  </a:moveTo>
                  <a:lnTo>
                    <a:pt x="14" y="0"/>
                  </a:lnTo>
                  <a:lnTo>
                    <a:pt x="0" y="0"/>
                  </a:lnTo>
                  <a:cubicBezTo>
                    <a:pt x="8" y="0"/>
                    <a:pt x="11" y="0"/>
                    <a:pt x="14"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08" name="Freeform 57"/>
            <p:cNvSpPr>
              <a:spLocks/>
            </p:cNvSpPr>
            <p:nvPr/>
          </p:nvSpPr>
          <p:spPr bwMode="invGray">
            <a:xfrm>
              <a:off x="8123238" y="2794000"/>
              <a:ext cx="31750" cy="1587"/>
            </a:xfrm>
            <a:custGeom>
              <a:avLst/>
              <a:gdLst>
                <a:gd name="T0" fmla="*/ 0 w 16"/>
                <a:gd name="T1" fmla="*/ 1 h 1"/>
                <a:gd name="T2" fmla="*/ 0 w 16"/>
                <a:gd name="T3" fmla="*/ 1 h 1"/>
                <a:gd name="T4" fmla="*/ 16 w 16"/>
                <a:gd name="T5" fmla="*/ 0 h 1"/>
                <a:gd name="T6" fmla="*/ 0 w 16"/>
                <a:gd name="T7" fmla="*/ 1 h 1"/>
              </a:gdLst>
              <a:ahLst/>
              <a:cxnLst>
                <a:cxn ang="0">
                  <a:pos x="T0" y="T1"/>
                </a:cxn>
                <a:cxn ang="0">
                  <a:pos x="T2" y="T3"/>
                </a:cxn>
                <a:cxn ang="0">
                  <a:pos x="T4" y="T5"/>
                </a:cxn>
                <a:cxn ang="0">
                  <a:pos x="T6" y="T7"/>
                </a:cxn>
              </a:cxnLst>
              <a:rect l="0" t="0" r="r" b="b"/>
              <a:pathLst>
                <a:path w="16" h="1">
                  <a:moveTo>
                    <a:pt x="0" y="1"/>
                  </a:moveTo>
                  <a:lnTo>
                    <a:pt x="0" y="1"/>
                  </a:lnTo>
                  <a:lnTo>
                    <a:pt x="16" y="0"/>
                  </a:lnTo>
                  <a:lnTo>
                    <a:pt x="0"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09" name="Freeform 58"/>
            <p:cNvSpPr>
              <a:spLocks/>
            </p:cNvSpPr>
            <p:nvPr/>
          </p:nvSpPr>
          <p:spPr bwMode="invGray">
            <a:xfrm>
              <a:off x="3070225" y="2794000"/>
              <a:ext cx="101600" cy="4762"/>
            </a:xfrm>
            <a:custGeom>
              <a:avLst/>
              <a:gdLst>
                <a:gd name="T0" fmla="*/ 0 w 53"/>
                <a:gd name="T1" fmla="*/ 0 h 2"/>
                <a:gd name="T2" fmla="*/ 0 w 53"/>
                <a:gd name="T3" fmla="*/ 0 h 2"/>
                <a:gd name="T4" fmla="*/ 52 w 53"/>
                <a:gd name="T5" fmla="*/ 0 h 2"/>
                <a:gd name="T6" fmla="*/ 6 w 53"/>
                <a:gd name="T7" fmla="*/ 0 h 2"/>
                <a:gd name="T8" fmla="*/ 0 w 53"/>
                <a:gd name="T9" fmla="*/ 0 h 2"/>
              </a:gdLst>
              <a:ahLst/>
              <a:cxnLst>
                <a:cxn ang="0">
                  <a:pos x="T0" y="T1"/>
                </a:cxn>
                <a:cxn ang="0">
                  <a:pos x="T2" y="T3"/>
                </a:cxn>
                <a:cxn ang="0">
                  <a:pos x="T4" y="T5"/>
                </a:cxn>
                <a:cxn ang="0">
                  <a:pos x="T6" y="T7"/>
                </a:cxn>
                <a:cxn ang="0">
                  <a:pos x="T8" y="T9"/>
                </a:cxn>
              </a:cxnLst>
              <a:rect l="0" t="0" r="r" b="b"/>
              <a:pathLst>
                <a:path w="53" h="2">
                  <a:moveTo>
                    <a:pt x="0" y="0"/>
                  </a:moveTo>
                  <a:lnTo>
                    <a:pt x="0" y="0"/>
                  </a:lnTo>
                  <a:cubicBezTo>
                    <a:pt x="2" y="1"/>
                    <a:pt x="53" y="2"/>
                    <a:pt x="52" y="0"/>
                  </a:cubicBezTo>
                  <a:lnTo>
                    <a:pt x="6" y="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10" name="Freeform 59"/>
            <p:cNvSpPr>
              <a:spLocks/>
            </p:cNvSpPr>
            <p:nvPr/>
          </p:nvSpPr>
          <p:spPr bwMode="invGray">
            <a:xfrm>
              <a:off x="9963150" y="2778125"/>
              <a:ext cx="41275" cy="0"/>
            </a:xfrm>
            <a:custGeom>
              <a:avLst/>
              <a:gdLst>
                <a:gd name="T0" fmla="*/ 21 w 21"/>
                <a:gd name="T1" fmla="*/ 21 w 21"/>
                <a:gd name="T2" fmla="*/ 3 w 21"/>
                <a:gd name="T3" fmla="*/ 0 w 21"/>
                <a:gd name="T4" fmla="*/ 21 w 21"/>
              </a:gdLst>
              <a:ahLst/>
              <a:cxnLst>
                <a:cxn ang="0">
                  <a:pos x="T0" y="0"/>
                </a:cxn>
                <a:cxn ang="0">
                  <a:pos x="T1" y="0"/>
                </a:cxn>
                <a:cxn ang="0">
                  <a:pos x="T2" y="0"/>
                </a:cxn>
                <a:cxn ang="0">
                  <a:pos x="T3" y="0"/>
                </a:cxn>
                <a:cxn ang="0">
                  <a:pos x="T4" y="0"/>
                </a:cxn>
              </a:cxnLst>
              <a:rect l="0" t="0" r="r" b="b"/>
              <a:pathLst>
                <a:path w="21">
                  <a:moveTo>
                    <a:pt x="21" y="0"/>
                  </a:moveTo>
                  <a:lnTo>
                    <a:pt x="21" y="0"/>
                  </a:lnTo>
                  <a:lnTo>
                    <a:pt x="3" y="0"/>
                  </a:lnTo>
                  <a:lnTo>
                    <a:pt x="0" y="0"/>
                  </a:lnTo>
                  <a:cubicBezTo>
                    <a:pt x="4" y="0"/>
                    <a:pt x="15" y="0"/>
                    <a:pt x="2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11" name="Freeform 60"/>
            <p:cNvSpPr>
              <a:spLocks/>
            </p:cNvSpPr>
            <p:nvPr/>
          </p:nvSpPr>
          <p:spPr bwMode="invGray">
            <a:xfrm>
              <a:off x="7523163" y="2773363"/>
              <a:ext cx="30163" cy="3175"/>
            </a:xfrm>
            <a:custGeom>
              <a:avLst/>
              <a:gdLst>
                <a:gd name="T0" fmla="*/ 16 w 16"/>
                <a:gd name="T1" fmla="*/ 0 h 1"/>
                <a:gd name="T2" fmla="*/ 16 w 16"/>
                <a:gd name="T3" fmla="*/ 0 h 1"/>
                <a:gd name="T4" fmla="*/ 0 w 16"/>
                <a:gd name="T5" fmla="*/ 1 h 1"/>
                <a:gd name="T6" fmla="*/ 16 w 16"/>
                <a:gd name="T7" fmla="*/ 0 h 1"/>
              </a:gdLst>
              <a:ahLst/>
              <a:cxnLst>
                <a:cxn ang="0">
                  <a:pos x="T0" y="T1"/>
                </a:cxn>
                <a:cxn ang="0">
                  <a:pos x="T2" y="T3"/>
                </a:cxn>
                <a:cxn ang="0">
                  <a:pos x="T4" y="T5"/>
                </a:cxn>
                <a:cxn ang="0">
                  <a:pos x="T6" y="T7"/>
                </a:cxn>
              </a:cxnLst>
              <a:rect l="0" t="0" r="r" b="b"/>
              <a:pathLst>
                <a:path w="16" h="1">
                  <a:moveTo>
                    <a:pt x="16" y="0"/>
                  </a:moveTo>
                  <a:lnTo>
                    <a:pt x="16" y="0"/>
                  </a:lnTo>
                  <a:cubicBezTo>
                    <a:pt x="6" y="0"/>
                    <a:pt x="2" y="1"/>
                    <a:pt x="0" y="1"/>
                  </a:cubicBezTo>
                  <a:cubicBezTo>
                    <a:pt x="6" y="1"/>
                    <a:pt x="12" y="1"/>
                    <a:pt x="16"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12" name="Freeform 61"/>
            <p:cNvSpPr>
              <a:spLocks/>
            </p:cNvSpPr>
            <p:nvPr/>
          </p:nvSpPr>
          <p:spPr bwMode="invGray">
            <a:xfrm>
              <a:off x="10009188" y="2787650"/>
              <a:ext cx="115888" cy="3175"/>
            </a:xfrm>
            <a:custGeom>
              <a:avLst/>
              <a:gdLst>
                <a:gd name="T0" fmla="*/ 0 w 60"/>
                <a:gd name="T1" fmla="*/ 0 h 2"/>
                <a:gd name="T2" fmla="*/ 0 w 60"/>
                <a:gd name="T3" fmla="*/ 0 h 2"/>
                <a:gd name="T4" fmla="*/ 19 w 60"/>
                <a:gd name="T5" fmla="*/ 2 h 2"/>
                <a:gd name="T6" fmla="*/ 60 w 60"/>
                <a:gd name="T7" fmla="*/ 1 h 2"/>
                <a:gd name="T8" fmla="*/ 0 w 60"/>
                <a:gd name="T9" fmla="*/ 0 h 2"/>
              </a:gdLst>
              <a:ahLst/>
              <a:cxnLst>
                <a:cxn ang="0">
                  <a:pos x="T0" y="T1"/>
                </a:cxn>
                <a:cxn ang="0">
                  <a:pos x="T2" y="T3"/>
                </a:cxn>
                <a:cxn ang="0">
                  <a:pos x="T4" y="T5"/>
                </a:cxn>
                <a:cxn ang="0">
                  <a:pos x="T6" y="T7"/>
                </a:cxn>
                <a:cxn ang="0">
                  <a:pos x="T8" y="T9"/>
                </a:cxn>
              </a:cxnLst>
              <a:rect l="0" t="0" r="r" b="b"/>
              <a:pathLst>
                <a:path w="60" h="2">
                  <a:moveTo>
                    <a:pt x="0" y="0"/>
                  </a:moveTo>
                  <a:lnTo>
                    <a:pt x="0" y="0"/>
                  </a:lnTo>
                  <a:cubicBezTo>
                    <a:pt x="7" y="0"/>
                    <a:pt x="18" y="1"/>
                    <a:pt x="19" y="2"/>
                  </a:cubicBezTo>
                  <a:cubicBezTo>
                    <a:pt x="34" y="2"/>
                    <a:pt x="45" y="1"/>
                    <a:pt x="60" y="1"/>
                  </a:cubicBezTo>
                  <a:cubicBezTo>
                    <a:pt x="43" y="1"/>
                    <a:pt x="23" y="1"/>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13" name="Freeform 62"/>
            <p:cNvSpPr>
              <a:spLocks/>
            </p:cNvSpPr>
            <p:nvPr/>
          </p:nvSpPr>
          <p:spPr bwMode="invGray">
            <a:xfrm>
              <a:off x="10125075" y="2789238"/>
              <a:ext cx="1588" cy="0"/>
            </a:xfrm>
            <a:custGeom>
              <a:avLst/>
              <a:gdLst>
                <a:gd name="T0" fmla="*/ 1 w 1"/>
                <a:gd name="T1" fmla="*/ 1 w 1"/>
                <a:gd name="T2" fmla="*/ 0 w 1"/>
                <a:gd name="T3" fmla="*/ 1 w 1"/>
              </a:gdLst>
              <a:ahLst/>
              <a:cxnLst>
                <a:cxn ang="0">
                  <a:pos x="T0" y="0"/>
                </a:cxn>
                <a:cxn ang="0">
                  <a:pos x="T1" y="0"/>
                </a:cxn>
                <a:cxn ang="0">
                  <a:pos x="T2" y="0"/>
                </a:cxn>
                <a:cxn ang="0">
                  <a:pos x="T3" y="0"/>
                </a:cxn>
              </a:cxnLst>
              <a:rect l="0" t="0" r="r" b="b"/>
              <a:pathLst>
                <a:path w="1">
                  <a:moveTo>
                    <a:pt x="1" y="0"/>
                  </a:moveTo>
                  <a:lnTo>
                    <a:pt x="1" y="0"/>
                  </a:lnTo>
                  <a:lnTo>
                    <a:pt x="0" y="0"/>
                  </a:lnTo>
                  <a:lnTo>
                    <a:pt x="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14" name="Freeform 63"/>
            <p:cNvSpPr>
              <a:spLocks noEditPoints="1"/>
            </p:cNvSpPr>
            <p:nvPr/>
          </p:nvSpPr>
          <p:spPr bwMode="invGray">
            <a:xfrm>
              <a:off x="-4110038" y="2703513"/>
              <a:ext cx="16486188" cy="134937"/>
            </a:xfrm>
            <a:custGeom>
              <a:avLst/>
              <a:gdLst>
                <a:gd name="T0" fmla="*/ 5206 w 8594"/>
                <a:gd name="T1" fmla="*/ 34 h 60"/>
                <a:gd name="T2" fmla="*/ 4851 w 8594"/>
                <a:gd name="T3" fmla="*/ 37 h 60"/>
                <a:gd name="T4" fmla="*/ 5322 w 8594"/>
                <a:gd name="T5" fmla="*/ 35 h 60"/>
                <a:gd name="T6" fmla="*/ 5841 w 8594"/>
                <a:gd name="T7" fmla="*/ 43 h 60"/>
                <a:gd name="T8" fmla="*/ 5952 w 8594"/>
                <a:gd name="T9" fmla="*/ 46 h 60"/>
                <a:gd name="T10" fmla="*/ 6323 w 8594"/>
                <a:gd name="T11" fmla="*/ 40 h 60"/>
                <a:gd name="T12" fmla="*/ 6806 w 8594"/>
                <a:gd name="T13" fmla="*/ 32 h 60"/>
                <a:gd name="T14" fmla="*/ 6211 w 8594"/>
                <a:gd name="T15" fmla="*/ 34 h 60"/>
                <a:gd name="T16" fmla="*/ 5558 w 8594"/>
                <a:gd name="T17" fmla="*/ 29 h 60"/>
                <a:gd name="T18" fmla="*/ 7046 w 8594"/>
                <a:gd name="T19" fmla="*/ 41 h 60"/>
                <a:gd name="T20" fmla="*/ 7472 w 8594"/>
                <a:gd name="T21" fmla="*/ 40 h 60"/>
                <a:gd name="T22" fmla="*/ 7784 w 8594"/>
                <a:gd name="T23" fmla="*/ 39 h 60"/>
                <a:gd name="T24" fmla="*/ 4392 w 8594"/>
                <a:gd name="T25" fmla="*/ 36 h 60"/>
                <a:gd name="T26" fmla="*/ 4053 w 8594"/>
                <a:gd name="T27" fmla="*/ 35 h 60"/>
                <a:gd name="T28" fmla="*/ 4729 w 8594"/>
                <a:gd name="T29" fmla="*/ 29 h 60"/>
                <a:gd name="T30" fmla="*/ 348 w 8594"/>
                <a:gd name="T31" fmla="*/ 40 h 60"/>
                <a:gd name="T32" fmla="*/ 3365 w 8594"/>
                <a:gd name="T33" fmla="*/ 41 h 60"/>
                <a:gd name="T34" fmla="*/ 2626 w 8594"/>
                <a:gd name="T35" fmla="*/ 45 h 60"/>
                <a:gd name="T36" fmla="*/ 1989 w 8594"/>
                <a:gd name="T37" fmla="*/ 45 h 60"/>
                <a:gd name="T38" fmla="*/ 1241 w 8594"/>
                <a:gd name="T39" fmla="*/ 44 h 60"/>
                <a:gd name="T40" fmla="*/ 260 w 8594"/>
                <a:gd name="T41" fmla="*/ 41 h 60"/>
                <a:gd name="T42" fmla="*/ 403 w 8594"/>
                <a:gd name="T43" fmla="*/ 29 h 60"/>
                <a:gd name="T44" fmla="*/ 1235 w 8594"/>
                <a:gd name="T45" fmla="*/ 30 h 60"/>
                <a:gd name="T46" fmla="*/ 1695 w 8594"/>
                <a:gd name="T47" fmla="*/ 28 h 60"/>
                <a:gd name="T48" fmla="*/ 2516 w 8594"/>
                <a:gd name="T49" fmla="*/ 20 h 60"/>
                <a:gd name="T50" fmla="*/ 3096 w 8594"/>
                <a:gd name="T51" fmla="*/ 21 h 60"/>
                <a:gd name="T52" fmla="*/ 3775 w 8594"/>
                <a:gd name="T53" fmla="*/ 17 h 60"/>
                <a:gd name="T54" fmla="*/ 3608 w 8594"/>
                <a:gd name="T55" fmla="*/ 13 h 60"/>
                <a:gd name="T56" fmla="*/ 3472 w 8594"/>
                <a:gd name="T57" fmla="*/ 9 h 60"/>
                <a:gd name="T58" fmla="*/ 4061 w 8594"/>
                <a:gd name="T59" fmla="*/ 4 h 60"/>
                <a:gd name="T60" fmla="*/ 4257 w 8594"/>
                <a:gd name="T61" fmla="*/ 12 h 60"/>
                <a:gd name="T62" fmla="*/ 4645 w 8594"/>
                <a:gd name="T63" fmla="*/ 16 h 60"/>
                <a:gd name="T64" fmla="*/ 4373 w 8594"/>
                <a:gd name="T65" fmla="*/ 10 h 60"/>
                <a:gd name="T66" fmla="*/ 5119 w 8594"/>
                <a:gd name="T67" fmla="*/ 4 h 60"/>
                <a:gd name="T68" fmla="*/ 5193 w 8594"/>
                <a:gd name="T69" fmla="*/ 5 h 60"/>
                <a:gd name="T70" fmla="*/ 5134 w 8594"/>
                <a:gd name="T71" fmla="*/ 16 h 60"/>
                <a:gd name="T72" fmla="*/ 5438 w 8594"/>
                <a:gd name="T73" fmla="*/ 15 h 60"/>
                <a:gd name="T74" fmla="*/ 5834 w 8594"/>
                <a:gd name="T75" fmla="*/ 5 h 60"/>
                <a:gd name="T76" fmla="*/ 5843 w 8594"/>
                <a:gd name="T77" fmla="*/ 16 h 60"/>
                <a:gd name="T78" fmla="*/ 5967 w 8594"/>
                <a:gd name="T79" fmla="*/ 11 h 60"/>
                <a:gd name="T80" fmla="*/ 6226 w 8594"/>
                <a:gd name="T81" fmla="*/ 10 h 60"/>
                <a:gd name="T82" fmla="*/ 6261 w 8594"/>
                <a:gd name="T83" fmla="*/ 13 h 60"/>
                <a:gd name="T84" fmla="*/ 6697 w 8594"/>
                <a:gd name="T85" fmla="*/ 10 h 60"/>
                <a:gd name="T86" fmla="*/ 6837 w 8594"/>
                <a:gd name="T87" fmla="*/ 16 h 60"/>
                <a:gd name="T88" fmla="*/ 7682 w 8594"/>
                <a:gd name="T89" fmla="*/ 14 h 60"/>
                <a:gd name="T90" fmla="*/ 7802 w 8594"/>
                <a:gd name="T91" fmla="*/ 24 h 60"/>
                <a:gd name="T92" fmla="*/ 8182 w 8594"/>
                <a:gd name="T93" fmla="*/ 23 h 60"/>
                <a:gd name="T94" fmla="*/ 8315 w 8594"/>
                <a:gd name="T95" fmla="*/ 27 h 60"/>
                <a:gd name="T96" fmla="*/ 8441 w 8594"/>
                <a:gd name="T97" fmla="*/ 38 h 60"/>
                <a:gd name="T98" fmla="*/ 8077 w 8594"/>
                <a:gd name="T99" fmla="*/ 45 h 60"/>
                <a:gd name="T100" fmla="*/ 8594 w 8594"/>
                <a:gd name="T101" fmla="*/ 47 h 60"/>
                <a:gd name="T102" fmla="*/ 8205 w 8594"/>
                <a:gd name="T103" fmla="*/ 53 h 60"/>
                <a:gd name="T104" fmla="*/ 7779 w 8594"/>
                <a:gd name="T105" fmla="*/ 58 h 60"/>
                <a:gd name="T106" fmla="*/ 7358 w 8594"/>
                <a:gd name="T107" fmla="*/ 54 h 60"/>
                <a:gd name="T108" fmla="*/ 6692 w 8594"/>
                <a:gd name="T109" fmla="*/ 49 h 60"/>
                <a:gd name="T110" fmla="*/ 5792 w 8594"/>
                <a:gd name="T111" fmla="*/ 53 h 60"/>
                <a:gd name="T112" fmla="*/ 5390 w 8594"/>
                <a:gd name="T113" fmla="*/ 47 h 60"/>
                <a:gd name="T114" fmla="*/ 5194 w 8594"/>
                <a:gd name="T115" fmla="*/ 51 h 60"/>
                <a:gd name="T116" fmla="*/ 4559 w 8594"/>
                <a:gd name="T117" fmla="*/ 53 h 60"/>
                <a:gd name="T118" fmla="*/ 4226 w 8594"/>
                <a:gd name="T119" fmla="*/ 58 h 60"/>
                <a:gd name="T120" fmla="*/ 4010 w 8594"/>
                <a:gd name="T121" fmla="*/ 60 h 60"/>
                <a:gd name="T122" fmla="*/ 3858 w 8594"/>
                <a:gd name="T123" fmla="*/ 34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594" h="60">
                  <a:moveTo>
                    <a:pt x="4248" y="14"/>
                  </a:moveTo>
                  <a:lnTo>
                    <a:pt x="4248" y="14"/>
                  </a:lnTo>
                  <a:lnTo>
                    <a:pt x="4246" y="14"/>
                  </a:lnTo>
                  <a:lnTo>
                    <a:pt x="4248" y="14"/>
                  </a:lnTo>
                  <a:lnTo>
                    <a:pt x="4248" y="14"/>
                  </a:lnTo>
                  <a:close/>
                  <a:moveTo>
                    <a:pt x="5299" y="30"/>
                  </a:moveTo>
                  <a:lnTo>
                    <a:pt x="5299" y="30"/>
                  </a:lnTo>
                  <a:lnTo>
                    <a:pt x="5241" y="31"/>
                  </a:lnTo>
                  <a:lnTo>
                    <a:pt x="5247" y="31"/>
                  </a:lnTo>
                  <a:lnTo>
                    <a:pt x="5190" y="32"/>
                  </a:lnTo>
                  <a:cubicBezTo>
                    <a:pt x="5225" y="33"/>
                    <a:pt x="5248" y="35"/>
                    <a:pt x="5199" y="36"/>
                  </a:cubicBezTo>
                  <a:cubicBezTo>
                    <a:pt x="5203" y="36"/>
                    <a:pt x="5189" y="35"/>
                    <a:pt x="5206" y="34"/>
                  </a:cubicBezTo>
                  <a:cubicBezTo>
                    <a:pt x="5173" y="33"/>
                    <a:pt x="5101" y="32"/>
                    <a:pt x="5120" y="35"/>
                  </a:cubicBezTo>
                  <a:cubicBezTo>
                    <a:pt x="5183" y="32"/>
                    <a:pt x="5134" y="39"/>
                    <a:pt x="5184" y="36"/>
                  </a:cubicBezTo>
                  <a:cubicBezTo>
                    <a:pt x="5157" y="38"/>
                    <a:pt x="5131" y="38"/>
                    <a:pt x="5106" y="38"/>
                  </a:cubicBezTo>
                  <a:cubicBezTo>
                    <a:pt x="5132" y="37"/>
                    <a:pt x="5100" y="35"/>
                    <a:pt x="5061" y="34"/>
                  </a:cubicBezTo>
                  <a:cubicBezTo>
                    <a:pt x="5044" y="35"/>
                    <a:pt x="4997" y="34"/>
                    <a:pt x="4969" y="35"/>
                  </a:cubicBezTo>
                  <a:cubicBezTo>
                    <a:pt x="4979" y="37"/>
                    <a:pt x="4954" y="38"/>
                    <a:pt x="5001" y="38"/>
                  </a:cubicBezTo>
                  <a:cubicBezTo>
                    <a:pt x="4984" y="39"/>
                    <a:pt x="4957" y="39"/>
                    <a:pt x="4928" y="38"/>
                  </a:cubicBezTo>
                  <a:cubicBezTo>
                    <a:pt x="4940" y="38"/>
                    <a:pt x="4960" y="38"/>
                    <a:pt x="4959" y="37"/>
                  </a:cubicBezTo>
                  <a:cubicBezTo>
                    <a:pt x="4940" y="35"/>
                    <a:pt x="4917" y="35"/>
                    <a:pt x="4905" y="35"/>
                  </a:cubicBezTo>
                  <a:lnTo>
                    <a:pt x="4876" y="35"/>
                  </a:lnTo>
                  <a:cubicBezTo>
                    <a:pt x="4879" y="35"/>
                    <a:pt x="4881" y="35"/>
                    <a:pt x="4883" y="36"/>
                  </a:cubicBezTo>
                  <a:lnTo>
                    <a:pt x="4851" y="37"/>
                  </a:lnTo>
                  <a:cubicBezTo>
                    <a:pt x="4894" y="36"/>
                    <a:pt x="4871" y="38"/>
                    <a:pt x="4870" y="39"/>
                  </a:cubicBezTo>
                  <a:cubicBezTo>
                    <a:pt x="4871" y="37"/>
                    <a:pt x="4842" y="39"/>
                    <a:pt x="4827" y="39"/>
                  </a:cubicBezTo>
                  <a:lnTo>
                    <a:pt x="4860" y="41"/>
                  </a:lnTo>
                  <a:cubicBezTo>
                    <a:pt x="4844" y="42"/>
                    <a:pt x="4805" y="40"/>
                    <a:pt x="4813" y="42"/>
                  </a:cubicBezTo>
                  <a:cubicBezTo>
                    <a:pt x="4881" y="43"/>
                    <a:pt x="4907" y="42"/>
                    <a:pt x="4969" y="42"/>
                  </a:cubicBezTo>
                  <a:lnTo>
                    <a:pt x="4944" y="40"/>
                  </a:lnTo>
                  <a:cubicBezTo>
                    <a:pt x="5014" y="39"/>
                    <a:pt x="4987" y="43"/>
                    <a:pt x="5065" y="43"/>
                  </a:cubicBezTo>
                  <a:cubicBezTo>
                    <a:pt x="5098" y="41"/>
                    <a:pt x="5183" y="42"/>
                    <a:pt x="5184" y="39"/>
                  </a:cubicBezTo>
                  <a:cubicBezTo>
                    <a:pt x="5174" y="40"/>
                    <a:pt x="5233" y="42"/>
                    <a:pt x="5260" y="40"/>
                  </a:cubicBezTo>
                  <a:cubicBezTo>
                    <a:pt x="5289" y="38"/>
                    <a:pt x="5379" y="37"/>
                    <a:pt x="5352" y="36"/>
                  </a:cubicBezTo>
                  <a:cubicBezTo>
                    <a:pt x="5328" y="36"/>
                    <a:pt x="5295" y="37"/>
                    <a:pt x="5276" y="36"/>
                  </a:cubicBezTo>
                  <a:lnTo>
                    <a:pt x="5322" y="35"/>
                  </a:lnTo>
                  <a:lnTo>
                    <a:pt x="5292" y="33"/>
                  </a:lnTo>
                  <a:cubicBezTo>
                    <a:pt x="5308" y="34"/>
                    <a:pt x="5306" y="32"/>
                    <a:pt x="5299" y="30"/>
                  </a:cubicBezTo>
                  <a:close/>
                  <a:moveTo>
                    <a:pt x="5493" y="27"/>
                  </a:moveTo>
                  <a:lnTo>
                    <a:pt x="5493" y="27"/>
                  </a:lnTo>
                  <a:cubicBezTo>
                    <a:pt x="5524" y="32"/>
                    <a:pt x="5557" y="36"/>
                    <a:pt x="5700" y="35"/>
                  </a:cubicBezTo>
                  <a:lnTo>
                    <a:pt x="5689" y="35"/>
                  </a:lnTo>
                  <a:cubicBezTo>
                    <a:pt x="5761" y="38"/>
                    <a:pt x="5829" y="32"/>
                    <a:pt x="5916" y="35"/>
                  </a:cubicBezTo>
                  <a:cubicBezTo>
                    <a:pt x="5874" y="36"/>
                    <a:pt x="5876" y="36"/>
                    <a:pt x="5829" y="40"/>
                  </a:cubicBezTo>
                  <a:lnTo>
                    <a:pt x="5875" y="39"/>
                  </a:lnTo>
                  <a:cubicBezTo>
                    <a:pt x="5862" y="41"/>
                    <a:pt x="5907" y="40"/>
                    <a:pt x="5941" y="40"/>
                  </a:cubicBezTo>
                  <a:lnTo>
                    <a:pt x="5911" y="43"/>
                  </a:lnTo>
                  <a:cubicBezTo>
                    <a:pt x="5891" y="42"/>
                    <a:pt x="5839" y="42"/>
                    <a:pt x="5841" y="43"/>
                  </a:cubicBezTo>
                  <a:cubicBezTo>
                    <a:pt x="5852" y="42"/>
                    <a:pt x="5772" y="39"/>
                    <a:pt x="5729" y="40"/>
                  </a:cubicBezTo>
                  <a:cubicBezTo>
                    <a:pt x="5733" y="42"/>
                    <a:pt x="5825" y="41"/>
                    <a:pt x="5784" y="44"/>
                  </a:cubicBezTo>
                  <a:cubicBezTo>
                    <a:pt x="5820" y="43"/>
                    <a:pt x="5825" y="45"/>
                    <a:pt x="5862" y="44"/>
                  </a:cubicBezTo>
                  <a:cubicBezTo>
                    <a:pt x="5826" y="45"/>
                    <a:pt x="5853" y="47"/>
                    <a:pt x="5827" y="48"/>
                  </a:cubicBezTo>
                  <a:lnTo>
                    <a:pt x="5888" y="47"/>
                  </a:lnTo>
                  <a:cubicBezTo>
                    <a:pt x="5890" y="48"/>
                    <a:pt x="5798" y="49"/>
                    <a:pt x="5849" y="51"/>
                  </a:cubicBezTo>
                  <a:cubicBezTo>
                    <a:pt x="5874" y="50"/>
                    <a:pt x="5940" y="52"/>
                    <a:pt x="5941" y="49"/>
                  </a:cubicBezTo>
                  <a:lnTo>
                    <a:pt x="5943" y="50"/>
                  </a:lnTo>
                  <a:cubicBezTo>
                    <a:pt x="5989" y="51"/>
                    <a:pt x="5963" y="47"/>
                    <a:pt x="6020" y="48"/>
                  </a:cubicBezTo>
                  <a:cubicBezTo>
                    <a:pt x="6021" y="47"/>
                    <a:pt x="6010" y="47"/>
                    <a:pt x="5989" y="47"/>
                  </a:cubicBezTo>
                  <a:cubicBezTo>
                    <a:pt x="5972" y="47"/>
                    <a:pt x="5969" y="49"/>
                    <a:pt x="5934" y="49"/>
                  </a:cubicBezTo>
                  <a:cubicBezTo>
                    <a:pt x="5918" y="47"/>
                    <a:pt x="5977" y="49"/>
                    <a:pt x="5952" y="46"/>
                  </a:cubicBezTo>
                  <a:cubicBezTo>
                    <a:pt x="5940" y="45"/>
                    <a:pt x="5858" y="48"/>
                    <a:pt x="5884" y="44"/>
                  </a:cubicBezTo>
                  <a:lnTo>
                    <a:pt x="5931" y="45"/>
                  </a:lnTo>
                  <a:cubicBezTo>
                    <a:pt x="5932" y="43"/>
                    <a:pt x="5965" y="43"/>
                    <a:pt x="5964" y="41"/>
                  </a:cubicBezTo>
                  <a:cubicBezTo>
                    <a:pt x="5993" y="40"/>
                    <a:pt x="6019" y="43"/>
                    <a:pt x="6048" y="41"/>
                  </a:cubicBezTo>
                  <a:cubicBezTo>
                    <a:pt x="6060" y="40"/>
                    <a:pt x="6039" y="37"/>
                    <a:pt x="6087" y="38"/>
                  </a:cubicBezTo>
                  <a:cubicBezTo>
                    <a:pt x="6124" y="41"/>
                    <a:pt x="6234" y="41"/>
                    <a:pt x="6276" y="40"/>
                  </a:cubicBezTo>
                  <a:lnTo>
                    <a:pt x="6312" y="39"/>
                  </a:lnTo>
                  <a:cubicBezTo>
                    <a:pt x="6309" y="38"/>
                    <a:pt x="6243" y="39"/>
                    <a:pt x="6266" y="38"/>
                  </a:cubicBezTo>
                  <a:lnTo>
                    <a:pt x="6322" y="37"/>
                  </a:lnTo>
                  <a:lnTo>
                    <a:pt x="6318" y="38"/>
                  </a:lnTo>
                  <a:cubicBezTo>
                    <a:pt x="6337" y="38"/>
                    <a:pt x="6356" y="37"/>
                    <a:pt x="6373" y="37"/>
                  </a:cubicBezTo>
                  <a:cubicBezTo>
                    <a:pt x="6355" y="38"/>
                    <a:pt x="6315" y="38"/>
                    <a:pt x="6323" y="40"/>
                  </a:cubicBezTo>
                  <a:cubicBezTo>
                    <a:pt x="6349" y="40"/>
                    <a:pt x="6353" y="41"/>
                    <a:pt x="6377" y="41"/>
                  </a:cubicBezTo>
                  <a:cubicBezTo>
                    <a:pt x="6372" y="41"/>
                    <a:pt x="6368" y="41"/>
                    <a:pt x="6368" y="41"/>
                  </a:cubicBezTo>
                  <a:cubicBezTo>
                    <a:pt x="6422" y="42"/>
                    <a:pt x="6420" y="39"/>
                    <a:pt x="6433" y="38"/>
                  </a:cubicBezTo>
                  <a:cubicBezTo>
                    <a:pt x="6487" y="36"/>
                    <a:pt x="6379" y="36"/>
                    <a:pt x="6386" y="33"/>
                  </a:cubicBezTo>
                  <a:lnTo>
                    <a:pt x="6543" y="32"/>
                  </a:lnTo>
                  <a:cubicBezTo>
                    <a:pt x="6529" y="33"/>
                    <a:pt x="6516" y="34"/>
                    <a:pt x="6521" y="35"/>
                  </a:cubicBezTo>
                  <a:cubicBezTo>
                    <a:pt x="6559" y="36"/>
                    <a:pt x="6522" y="36"/>
                    <a:pt x="6576" y="36"/>
                  </a:cubicBezTo>
                  <a:cubicBezTo>
                    <a:pt x="6572" y="33"/>
                    <a:pt x="6644" y="35"/>
                    <a:pt x="6682" y="33"/>
                  </a:cubicBezTo>
                  <a:cubicBezTo>
                    <a:pt x="6700" y="34"/>
                    <a:pt x="6704" y="34"/>
                    <a:pt x="6665" y="34"/>
                  </a:cubicBezTo>
                  <a:cubicBezTo>
                    <a:pt x="6669" y="36"/>
                    <a:pt x="6721" y="36"/>
                    <a:pt x="6740" y="36"/>
                  </a:cubicBezTo>
                  <a:lnTo>
                    <a:pt x="6781" y="35"/>
                  </a:lnTo>
                  <a:cubicBezTo>
                    <a:pt x="6765" y="34"/>
                    <a:pt x="6772" y="32"/>
                    <a:pt x="6806" y="32"/>
                  </a:cubicBezTo>
                  <a:lnTo>
                    <a:pt x="6808" y="31"/>
                  </a:lnTo>
                  <a:cubicBezTo>
                    <a:pt x="6752" y="31"/>
                    <a:pt x="6666" y="28"/>
                    <a:pt x="6631" y="30"/>
                  </a:cubicBezTo>
                  <a:lnTo>
                    <a:pt x="6641" y="29"/>
                  </a:lnTo>
                  <a:cubicBezTo>
                    <a:pt x="6577" y="28"/>
                    <a:pt x="6502" y="33"/>
                    <a:pt x="6472" y="29"/>
                  </a:cubicBezTo>
                  <a:cubicBezTo>
                    <a:pt x="6475" y="28"/>
                    <a:pt x="6459" y="29"/>
                    <a:pt x="6460" y="27"/>
                  </a:cubicBezTo>
                  <a:lnTo>
                    <a:pt x="6413" y="28"/>
                  </a:lnTo>
                  <a:lnTo>
                    <a:pt x="6423" y="27"/>
                  </a:lnTo>
                  <a:lnTo>
                    <a:pt x="6343" y="28"/>
                  </a:lnTo>
                  <a:lnTo>
                    <a:pt x="6345" y="27"/>
                  </a:lnTo>
                  <a:lnTo>
                    <a:pt x="6253" y="32"/>
                  </a:lnTo>
                  <a:cubicBezTo>
                    <a:pt x="6253" y="33"/>
                    <a:pt x="6255" y="33"/>
                    <a:pt x="6242" y="34"/>
                  </a:cubicBezTo>
                  <a:cubicBezTo>
                    <a:pt x="6230" y="34"/>
                    <a:pt x="6220" y="34"/>
                    <a:pt x="6211" y="34"/>
                  </a:cubicBezTo>
                  <a:cubicBezTo>
                    <a:pt x="6211" y="34"/>
                    <a:pt x="6211" y="34"/>
                    <a:pt x="6211" y="34"/>
                  </a:cubicBezTo>
                  <a:lnTo>
                    <a:pt x="6211" y="34"/>
                  </a:lnTo>
                  <a:cubicBezTo>
                    <a:pt x="6191" y="34"/>
                    <a:pt x="6178" y="32"/>
                    <a:pt x="6154" y="32"/>
                  </a:cubicBezTo>
                  <a:lnTo>
                    <a:pt x="6229" y="32"/>
                  </a:lnTo>
                  <a:cubicBezTo>
                    <a:pt x="6235" y="30"/>
                    <a:pt x="6228" y="29"/>
                    <a:pt x="6192" y="27"/>
                  </a:cubicBezTo>
                  <a:cubicBezTo>
                    <a:pt x="6207" y="27"/>
                    <a:pt x="6213" y="26"/>
                    <a:pt x="6195" y="26"/>
                  </a:cubicBezTo>
                  <a:cubicBezTo>
                    <a:pt x="6192" y="26"/>
                    <a:pt x="6146" y="27"/>
                    <a:pt x="6163" y="28"/>
                  </a:cubicBezTo>
                  <a:cubicBezTo>
                    <a:pt x="6092" y="29"/>
                    <a:pt x="5978" y="25"/>
                    <a:pt x="5870" y="28"/>
                  </a:cubicBezTo>
                  <a:cubicBezTo>
                    <a:pt x="5947" y="26"/>
                    <a:pt x="5808" y="25"/>
                    <a:pt x="5894" y="25"/>
                  </a:cubicBezTo>
                  <a:cubicBezTo>
                    <a:pt x="5834" y="22"/>
                    <a:pt x="5842" y="27"/>
                    <a:pt x="5781" y="27"/>
                  </a:cubicBezTo>
                  <a:cubicBezTo>
                    <a:pt x="5776" y="26"/>
                    <a:pt x="5814" y="27"/>
                    <a:pt x="5828" y="25"/>
                  </a:cubicBezTo>
                  <a:cubicBezTo>
                    <a:pt x="5727" y="24"/>
                    <a:pt x="5657" y="29"/>
                    <a:pt x="5558" y="29"/>
                  </a:cubicBezTo>
                  <a:lnTo>
                    <a:pt x="5554" y="27"/>
                  </a:lnTo>
                  <a:lnTo>
                    <a:pt x="5493" y="27"/>
                  </a:lnTo>
                  <a:close/>
                  <a:moveTo>
                    <a:pt x="7145" y="32"/>
                  </a:moveTo>
                  <a:lnTo>
                    <a:pt x="7145" y="32"/>
                  </a:lnTo>
                  <a:cubicBezTo>
                    <a:pt x="7151" y="32"/>
                    <a:pt x="7153" y="31"/>
                    <a:pt x="7153" y="31"/>
                  </a:cubicBezTo>
                  <a:cubicBezTo>
                    <a:pt x="7028" y="36"/>
                    <a:pt x="6926" y="37"/>
                    <a:pt x="6859" y="36"/>
                  </a:cubicBezTo>
                  <a:cubicBezTo>
                    <a:pt x="6872" y="38"/>
                    <a:pt x="6932" y="40"/>
                    <a:pt x="6961" y="41"/>
                  </a:cubicBezTo>
                  <a:lnTo>
                    <a:pt x="6936" y="43"/>
                  </a:lnTo>
                  <a:lnTo>
                    <a:pt x="6920" y="41"/>
                  </a:lnTo>
                  <a:lnTo>
                    <a:pt x="6876" y="43"/>
                  </a:lnTo>
                  <a:cubicBezTo>
                    <a:pt x="6888" y="44"/>
                    <a:pt x="6924" y="44"/>
                    <a:pt x="6947" y="45"/>
                  </a:cubicBezTo>
                  <a:lnTo>
                    <a:pt x="7046" y="41"/>
                  </a:lnTo>
                  <a:lnTo>
                    <a:pt x="6986" y="40"/>
                  </a:lnTo>
                  <a:cubicBezTo>
                    <a:pt x="7002" y="40"/>
                    <a:pt x="7082" y="40"/>
                    <a:pt x="7114" y="40"/>
                  </a:cubicBezTo>
                  <a:cubicBezTo>
                    <a:pt x="7115" y="38"/>
                    <a:pt x="7060" y="37"/>
                    <a:pt x="7053" y="39"/>
                  </a:cubicBezTo>
                  <a:cubicBezTo>
                    <a:pt x="7047" y="37"/>
                    <a:pt x="7110" y="38"/>
                    <a:pt x="7070" y="36"/>
                  </a:cubicBezTo>
                  <a:cubicBezTo>
                    <a:pt x="7117" y="34"/>
                    <a:pt x="7193" y="36"/>
                    <a:pt x="7228" y="37"/>
                  </a:cubicBezTo>
                  <a:lnTo>
                    <a:pt x="7234" y="39"/>
                  </a:lnTo>
                  <a:cubicBezTo>
                    <a:pt x="7272" y="41"/>
                    <a:pt x="7260" y="36"/>
                    <a:pt x="7305" y="38"/>
                  </a:cubicBezTo>
                  <a:cubicBezTo>
                    <a:pt x="7249" y="38"/>
                    <a:pt x="7315" y="41"/>
                    <a:pt x="7270" y="41"/>
                  </a:cubicBezTo>
                  <a:cubicBezTo>
                    <a:pt x="7284" y="42"/>
                    <a:pt x="7270" y="44"/>
                    <a:pt x="7315" y="44"/>
                  </a:cubicBezTo>
                  <a:cubicBezTo>
                    <a:pt x="7352" y="40"/>
                    <a:pt x="7362" y="46"/>
                    <a:pt x="7398" y="43"/>
                  </a:cubicBezTo>
                  <a:cubicBezTo>
                    <a:pt x="7421" y="44"/>
                    <a:pt x="7372" y="45"/>
                    <a:pt x="7418" y="46"/>
                  </a:cubicBezTo>
                  <a:cubicBezTo>
                    <a:pt x="7472" y="44"/>
                    <a:pt x="7469" y="43"/>
                    <a:pt x="7472" y="40"/>
                  </a:cubicBezTo>
                  <a:cubicBezTo>
                    <a:pt x="7422" y="39"/>
                    <a:pt x="7416" y="43"/>
                    <a:pt x="7375" y="42"/>
                  </a:cubicBezTo>
                  <a:lnTo>
                    <a:pt x="7456" y="38"/>
                  </a:lnTo>
                  <a:cubicBezTo>
                    <a:pt x="7441" y="38"/>
                    <a:pt x="7430" y="38"/>
                    <a:pt x="7421" y="38"/>
                  </a:cubicBezTo>
                  <a:cubicBezTo>
                    <a:pt x="7437" y="38"/>
                    <a:pt x="7451" y="37"/>
                    <a:pt x="7463" y="36"/>
                  </a:cubicBezTo>
                  <a:lnTo>
                    <a:pt x="7482" y="35"/>
                  </a:lnTo>
                  <a:cubicBezTo>
                    <a:pt x="7436" y="35"/>
                    <a:pt x="7395" y="35"/>
                    <a:pt x="7388" y="34"/>
                  </a:cubicBezTo>
                  <a:lnTo>
                    <a:pt x="7394" y="32"/>
                  </a:lnTo>
                  <a:cubicBezTo>
                    <a:pt x="7378" y="31"/>
                    <a:pt x="7352" y="32"/>
                    <a:pt x="7339" y="33"/>
                  </a:cubicBezTo>
                  <a:cubicBezTo>
                    <a:pt x="7299" y="33"/>
                    <a:pt x="7258" y="34"/>
                    <a:pt x="7249" y="33"/>
                  </a:cubicBezTo>
                  <a:lnTo>
                    <a:pt x="7264" y="32"/>
                  </a:lnTo>
                  <a:lnTo>
                    <a:pt x="7145" y="32"/>
                  </a:lnTo>
                  <a:close/>
                  <a:moveTo>
                    <a:pt x="7784" y="39"/>
                  </a:moveTo>
                  <a:lnTo>
                    <a:pt x="7784" y="39"/>
                  </a:lnTo>
                  <a:lnTo>
                    <a:pt x="7795" y="40"/>
                  </a:lnTo>
                  <a:lnTo>
                    <a:pt x="7764" y="41"/>
                  </a:lnTo>
                  <a:cubicBezTo>
                    <a:pt x="7709" y="41"/>
                    <a:pt x="7664" y="37"/>
                    <a:pt x="7614" y="40"/>
                  </a:cubicBezTo>
                  <a:cubicBezTo>
                    <a:pt x="7591" y="39"/>
                    <a:pt x="7578" y="37"/>
                    <a:pt x="7566" y="36"/>
                  </a:cubicBezTo>
                  <a:lnTo>
                    <a:pt x="7597" y="36"/>
                  </a:lnTo>
                  <a:cubicBezTo>
                    <a:pt x="7737" y="32"/>
                    <a:pt x="7670" y="41"/>
                    <a:pt x="7784" y="39"/>
                  </a:cubicBezTo>
                  <a:close/>
                  <a:moveTo>
                    <a:pt x="4385" y="43"/>
                  </a:moveTo>
                  <a:lnTo>
                    <a:pt x="4385" y="43"/>
                  </a:lnTo>
                  <a:cubicBezTo>
                    <a:pt x="4401" y="40"/>
                    <a:pt x="4455" y="40"/>
                    <a:pt x="4458" y="38"/>
                  </a:cubicBezTo>
                  <a:cubicBezTo>
                    <a:pt x="4462" y="37"/>
                    <a:pt x="4450" y="37"/>
                    <a:pt x="4437" y="37"/>
                  </a:cubicBezTo>
                  <a:lnTo>
                    <a:pt x="4392" y="36"/>
                  </a:lnTo>
                  <a:cubicBezTo>
                    <a:pt x="4391" y="37"/>
                    <a:pt x="4388" y="37"/>
                    <a:pt x="4383" y="37"/>
                  </a:cubicBezTo>
                  <a:cubicBezTo>
                    <a:pt x="4399" y="38"/>
                    <a:pt x="4409" y="38"/>
                    <a:pt x="4403" y="40"/>
                  </a:cubicBezTo>
                  <a:cubicBezTo>
                    <a:pt x="4362" y="37"/>
                    <a:pt x="4366" y="42"/>
                    <a:pt x="4322" y="42"/>
                  </a:cubicBezTo>
                  <a:cubicBezTo>
                    <a:pt x="4308" y="43"/>
                    <a:pt x="4371" y="43"/>
                    <a:pt x="4385" y="43"/>
                  </a:cubicBezTo>
                  <a:close/>
                  <a:moveTo>
                    <a:pt x="4129" y="37"/>
                  </a:moveTo>
                  <a:lnTo>
                    <a:pt x="4129" y="37"/>
                  </a:lnTo>
                  <a:lnTo>
                    <a:pt x="4138" y="35"/>
                  </a:lnTo>
                  <a:lnTo>
                    <a:pt x="4112" y="35"/>
                  </a:lnTo>
                  <a:cubicBezTo>
                    <a:pt x="4115" y="36"/>
                    <a:pt x="4118" y="37"/>
                    <a:pt x="4129" y="37"/>
                  </a:cubicBezTo>
                  <a:close/>
                  <a:moveTo>
                    <a:pt x="4049" y="35"/>
                  </a:moveTo>
                  <a:lnTo>
                    <a:pt x="4049" y="35"/>
                  </a:lnTo>
                  <a:lnTo>
                    <a:pt x="4053" y="35"/>
                  </a:lnTo>
                  <a:lnTo>
                    <a:pt x="4025" y="34"/>
                  </a:lnTo>
                  <a:cubicBezTo>
                    <a:pt x="4029" y="35"/>
                    <a:pt x="4036" y="35"/>
                    <a:pt x="4049" y="35"/>
                  </a:cubicBezTo>
                  <a:close/>
                  <a:moveTo>
                    <a:pt x="4812" y="35"/>
                  </a:moveTo>
                  <a:lnTo>
                    <a:pt x="4812" y="35"/>
                  </a:lnTo>
                  <a:cubicBezTo>
                    <a:pt x="4808" y="35"/>
                    <a:pt x="4804" y="35"/>
                    <a:pt x="4802" y="35"/>
                  </a:cubicBezTo>
                  <a:lnTo>
                    <a:pt x="4812" y="35"/>
                  </a:lnTo>
                  <a:close/>
                  <a:moveTo>
                    <a:pt x="4778" y="37"/>
                  </a:moveTo>
                  <a:lnTo>
                    <a:pt x="4778" y="37"/>
                  </a:lnTo>
                  <a:cubicBezTo>
                    <a:pt x="4817" y="38"/>
                    <a:pt x="4808" y="37"/>
                    <a:pt x="4814" y="36"/>
                  </a:cubicBezTo>
                  <a:lnTo>
                    <a:pt x="4773" y="36"/>
                  </a:lnTo>
                  <a:cubicBezTo>
                    <a:pt x="4778" y="36"/>
                    <a:pt x="4781" y="37"/>
                    <a:pt x="4778" y="37"/>
                  </a:cubicBezTo>
                  <a:close/>
                  <a:moveTo>
                    <a:pt x="4729" y="29"/>
                  </a:moveTo>
                  <a:lnTo>
                    <a:pt x="4729" y="29"/>
                  </a:lnTo>
                  <a:lnTo>
                    <a:pt x="4523" y="28"/>
                  </a:lnTo>
                  <a:cubicBezTo>
                    <a:pt x="4643" y="33"/>
                    <a:pt x="4728" y="36"/>
                    <a:pt x="4527" y="37"/>
                  </a:cubicBezTo>
                  <a:lnTo>
                    <a:pt x="4514" y="37"/>
                  </a:lnTo>
                  <a:cubicBezTo>
                    <a:pt x="4540" y="38"/>
                    <a:pt x="4586" y="38"/>
                    <a:pt x="4628" y="37"/>
                  </a:cubicBezTo>
                  <a:cubicBezTo>
                    <a:pt x="4662" y="35"/>
                    <a:pt x="4773" y="29"/>
                    <a:pt x="4772" y="28"/>
                  </a:cubicBezTo>
                  <a:cubicBezTo>
                    <a:pt x="4760" y="27"/>
                    <a:pt x="4742" y="28"/>
                    <a:pt x="4720" y="28"/>
                  </a:cubicBezTo>
                  <a:lnTo>
                    <a:pt x="4729" y="29"/>
                  </a:lnTo>
                  <a:close/>
                  <a:moveTo>
                    <a:pt x="348" y="40"/>
                  </a:moveTo>
                  <a:lnTo>
                    <a:pt x="348" y="40"/>
                  </a:lnTo>
                  <a:cubicBezTo>
                    <a:pt x="352" y="40"/>
                    <a:pt x="354" y="40"/>
                    <a:pt x="356" y="40"/>
                  </a:cubicBezTo>
                  <a:cubicBezTo>
                    <a:pt x="354" y="40"/>
                    <a:pt x="356" y="40"/>
                    <a:pt x="348" y="40"/>
                  </a:cubicBezTo>
                  <a:close/>
                  <a:moveTo>
                    <a:pt x="3713" y="39"/>
                  </a:moveTo>
                  <a:lnTo>
                    <a:pt x="3713" y="39"/>
                  </a:lnTo>
                  <a:lnTo>
                    <a:pt x="3699" y="40"/>
                  </a:lnTo>
                  <a:lnTo>
                    <a:pt x="3706" y="39"/>
                  </a:lnTo>
                  <a:lnTo>
                    <a:pt x="3671" y="39"/>
                  </a:lnTo>
                  <a:lnTo>
                    <a:pt x="3656" y="39"/>
                  </a:lnTo>
                  <a:cubicBezTo>
                    <a:pt x="3658" y="39"/>
                    <a:pt x="3660" y="39"/>
                    <a:pt x="3661" y="39"/>
                  </a:cubicBezTo>
                  <a:lnTo>
                    <a:pt x="3650" y="38"/>
                  </a:lnTo>
                  <a:cubicBezTo>
                    <a:pt x="3622" y="40"/>
                    <a:pt x="3552" y="42"/>
                    <a:pt x="3532" y="43"/>
                  </a:cubicBezTo>
                  <a:cubicBezTo>
                    <a:pt x="3505" y="44"/>
                    <a:pt x="3473" y="44"/>
                    <a:pt x="3452" y="44"/>
                  </a:cubicBezTo>
                  <a:cubicBezTo>
                    <a:pt x="3471" y="44"/>
                    <a:pt x="3496" y="44"/>
                    <a:pt x="3489" y="43"/>
                  </a:cubicBezTo>
                  <a:cubicBezTo>
                    <a:pt x="3450" y="42"/>
                    <a:pt x="3431" y="39"/>
                    <a:pt x="3365" y="41"/>
                  </a:cubicBezTo>
                  <a:lnTo>
                    <a:pt x="3404" y="41"/>
                  </a:lnTo>
                  <a:lnTo>
                    <a:pt x="3316" y="45"/>
                  </a:lnTo>
                  <a:cubicBezTo>
                    <a:pt x="3286" y="44"/>
                    <a:pt x="3360" y="43"/>
                    <a:pt x="3372" y="42"/>
                  </a:cubicBezTo>
                  <a:cubicBezTo>
                    <a:pt x="3304" y="44"/>
                    <a:pt x="3247" y="39"/>
                    <a:pt x="3216" y="42"/>
                  </a:cubicBezTo>
                  <a:cubicBezTo>
                    <a:pt x="3211" y="40"/>
                    <a:pt x="3204" y="37"/>
                    <a:pt x="3159" y="37"/>
                  </a:cubicBezTo>
                  <a:cubicBezTo>
                    <a:pt x="3191" y="40"/>
                    <a:pt x="3132" y="39"/>
                    <a:pt x="3159" y="41"/>
                  </a:cubicBezTo>
                  <a:cubicBezTo>
                    <a:pt x="3143" y="42"/>
                    <a:pt x="3109" y="41"/>
                    <a:pt x="3106" y="42"/>
                  </a:cubicBezTo>
                  <a:lnTo>
                    <a:pt x="3110" y="41"/>
                  </a:lnTo>
                  <a:cubicBezTo>
                    <a:pt x="3034" y="38"/>
                    <a:pt x="3009" y="43"/>
                    <a:pt x="2976" y="45"/>
                  </a:cubicBezTo>
                  <a:cubicBezTo>
                    <a:pt x="2885" y="46"/>
                    <a:pt x="2843" y="45"/>
                    <a:pt x="2768" y="45"/>
                  </a:cubicBezTo>
                  <a:cubicBezTo>
                    <a:pt x="2765" y="44"/>
                    <a:pt x="2745" y="40"/>
                    <a:pt x="2715" y="40"/>
                  </a:cubicBezTo>
                  <a:cubicBezTo>
                    <a:pt x="2701" y="42"/>
                    <a:pt x="2633" y="43"/>
                    <a:pt x="2626" y="45"/>
                  </a:cubicBezTo>
                  <a:cubicBezTo>
                    <a:pt x="2680" y="46"/>
                    <a:pt x="2670" y="43"/>
                    <a:pt x="2702" y="43"/>
                  </a:cubicBezTo>
                  <a:cubicBezTo>
                    <a:pt x="2729" y="45"/>
                    <a:pt x="2705" y="45"/>
                    <a:pt x="2741" y="46"/>
                  </a:cubicBezTo>
                  <a:cubicBezTo>
                    <a:pt x="2712" y="46"/>
                    <a:pt x="2608" y="48"/>
                    <a:pt x="2576" y="46"/>
                  </a:cubicBezTo>
                  <a:lnTo>
                    <a:pt x="2587" y="45"/>
                  </a:lnTo>
                  <a:cubicBezTo>
                    <a:pt x="2536" y="44"/>
                    <a:pt x="2526" y="39"/>
                    <a:pt x="2441" y="42"/>
                  </a:cubicBezTo>
                  <a:lnTo>
                    <a:pt x="2400" y="43"/>
                  </a:lnTo>
                  <a:cubicBezTo>
                    <a:pt x="2402" y="43"/>
                    <a:pt x="2402" y="43"/>
                    <a:pt x="2403" y="43"/>
                  </a:cubicBezTo>
                  <a:cubicBezTo>
                    <a:pt x="2336" y="43"/>
                    <a:pt x="2354" y="40"/>
                    <a:pt x="2280" y="42"/>
                  </a:cubicBezTo>
                  <a:cubicBezTo>
                    <a:pt x="2286" y="42"/>
                    <a:pt x="2283" y="42"/>
                    <a:pt x="2288" y="42"/>
                  </a:cubicBezTo>
                  <a:cubicBezTo>
                    <a:pt x="2246" y="40"/>
                    <a:pt x="2204" y="43"/>
                    <a:pt x="2172" y="44"/>
                  </a:cubicBezTo>
                  <a:cubicBezTo>
                    <a:pt x="2153" y="42"/>
                    <a:pt x="2177" y="42"/>
                    <a:pt x="2189" y="40"/>
                  </a:cubicBezTo>
                  <a:cubicBezTo>
                    <a:pt x="2115" y="40"/>
                    <a:pt x="2035" y="43"/>
                    <a:pt x="1989" y="45"/>
                  </a:cubicBezTo>
                  <a:lnTo>
                    <a:pt x="1941" y="44"/>
                  </a:lnTo>
                  <a:cubicBezTo>
                    <a:pt x="1969" y="43"/>
                    <a:pt x="2004" y="41"/>
                    <a:pt x="1995" y="40"/>
                  </a:cubicBezTo>
                  <a:cubicBezTo>
                    <a:pt x="1969" y="41"/>
                    <a:pt x="1974" y="42"/>
                    <a:pt x="1937" y="41"/>
                  </a:cubicBezTo>
                  <a:cubicBezTo>
                    <a:pt x="1943" y="40"/>
                    <a:pt x="1959" y="39"/>
                    <a:pt x="1976" y="37"/>
                  </a:cubicBezTo>
                  <a:cubicBezTo>
                    <a:pt x="1900" y="35"/>
                    <a:pt x="1959" y="42"/>
                    <a:pt x="1905" y="38"/>
                  </a:cubicBezTo>
                  <a:cubicBezTo>
                    <a:pt x="1881" y="38"/>
                    <a:pt x="1867" y="40"/>
                    <a:pt x="1865" y="41"/>
                  </a:cubicBezTo>
                  <a:lnTo>
                    <a:pt x="1821" y="39"/>
                  </a:lnTo>
                  <a:cubicBezTo>
                    <a:pt x="1816" y="41"/>
                    <a:pt x="1762" y="41"/>
                    <a:pt x="1727" y="42"/>
                  </a:cubicBezTo>
                  <a:cubicBezTo>
                    <a:pt x="1722" y="42"/>
                    <a:pt x="1755" y="44"/>
                    <a:pt x="1769" y="43"/>
                  </a:cubicBezTo>
                  <a:cubicBezTo>
                    <a:pt x="1766" y="44"/>
                    <a:pt x="1728" y="45"/>
                    <a:pt x="1704" y="45"/>
                  </a:cubicBezTo>
                  <a:cubicBezTo>
                    <a:pt x="1695" y="41"/>
                    <a:pt x="1546" y="46"/>
                    <a:pt x="1574" y="41"/>
                  </a:cubicBezTo>
                  <a:cubicBezTo>
                    <a:pt x="1466" y="42"/>
                    <a:pt x="1313" y="43"/>
                    <a:pt x="1241" y="44"/>
                  </a:cubicBezTo>
                  <a:cubicBezTo>
                    <a:pt x="1218" y="43"/>
                    <a:pt x="1170" y="43"/>
                    <a:pt x="1198" y="41"/>
                  </a:cubicBezTo>
                  <a:cubicBezTo>
                    <a:pt x="1111" y="41"/>
                    <a:pt x="1066" y="45"/>
                    <a:pt x="979" y="44"/>
                  </a:cubicBezTo>
                  <a:cubicBezTo>
                    <a:pt x="972" y="44"/>
                    <a:pt x="1018" y="44"/>
                    <a:pt x="1015" y="43"/>
                  </a:cubicBezTo>
                  <a:cubicBezTo>
                    <a:pt x="958" y="44"/>
                    <a:pt x="912" y="41"/>
                    <a:pt x="824" y="42"/>
                  </a:cubicBezTo>
                  <a:cubicBezTo>
                    <a:pt x="839" y="42"/>
                    <a:pt x="843" y="41"/>
                    <a:pt x="845" y="41"/>
                  </a:cubicBezTo>
                  <a:cubicBezTo>
                    <a:pt x="847" y="41"/>
                    <a:pt x="809" y="42"/>
                    <a:pt x="786" y="43"/>
                  </a:cubicBezTo>
                  <a:cubicBezTo>
                    <a:pt x="773" y="42"/>
                    <a:pt x="803" y="42"/>
                    <a:pt x="796" y="42"/>
                  </a:cubicBezTo>
                  <a:cubicBezTo>
                    <a:pt x="626" y="40"/>
                    <a:pt x="496" y="45"/>
                    <a:pt x="327" y="44"/>
                  </a:cubicBezTo>
                  <a:cubicBezTo>
                    <a:pt x="376" y="44"/>
                    <a:pt x="394" y="42"/>
                    <a:pt x="394" y="41"/>
                  </a:cubicBezTo>
                  <a:lnTo>
                    <a:pt x="347" y="41"/>
                  </a:lnTo>
                  <a:cubicBezTo>
                    <a:pt x="329" y="42"/>
                    <a:pt x="293" y="42"/>
                    <a:pt x="263" y="43"/>
                  </a:cubicBezTo>
                  <a:cubicBezTo>
                    <a:pt x="260" y="42"/>
                    <a:pt x="245" y="42"/>
                    <a:pt x="260" y="41"/>
                  </a:cubicBezTo>
                  <a:cubicBezTo>
                    <a:pt x="167" y="38"/>
                    <a:pt x="114" y="45"/>
                    <a:pt x="0" y="44"/>
                  </a:cubicBezTo>
                  <a:lnTo>
                    <a:pt x="138" y="39"/>
                  </a:lnTo>
                  <a:lnTo>
                    <a:pt x="104" y="37"/>
                  </a:lnTo>
                  <a:lnTo>
                    <a:pt x="165" y="35"/>
                  </a:lnTo>
                  <a:cubicBezTo>
                    <a:pt x="129" y="33"/>
                    <a:pt x="97" y="36"/>
                    <a:pt x="92" y="34"/>
                  </a:cubicBezTo>
                  <a:cubicBezTo>
                    <a:pt x="100" y="34"/>
                    <a:pt x="119" y="34"/>
                    <a:pt x="119" y="33"/>
                  </a:cubicBezTo>
                  <a:cubicBezTo>
                    <a:pt x="84" y="32"/>
                    <a:pt x="82" y="34"/>
                    <a:pt x="55" y="34"/>
                  </a:cubicBezTo>
                  <a:cubicBezTo>
                    <a:pt x="125" y="30"/>
                    <a:pt x="260" y="31"/>
                    <a:pt x="333" y="30"/>
                  </a:cubicBezTo>
                  <a:cubicBezTo>
                    <a:pt x="345" y="30"/>
                    <a:pt x="324" y="31"/>
                    <a:pt x="322" y="31"/>
                  </a:cubicBezTo>
                  <a:cubicBezTo>
                    <a:pt x="351" y="31"/>
                    <a:pt x="369" y="32"/>
                    <a:pt x="407" y="32"/>
                  </a:cubicBezTo>
                  <a:cubicBezTo>
                    <a:pt x="430" y="30"/>
                    <a:pt x="389" y="30"/>
                    <a:pt x="371" y="30"/>
                  </a:cubicBezTo>
                  <a:cubicBezTo>
                    <a:pt x="373" y="29"/>
                    <a:pt x="382" y="29"/>
                    <a:pt x="403" y="29"/>
                  </a:cubicBezTo>
                  <a:cubicBezTo>
                    <a:pt x="408" y="31"/>
                    <a:pt x="516" y="30"/>
                    <a:pt x="543" y="32"/>
                  </a:cubicBezTo>
                  <a:cubicBezTo>
                    <a:pt x="653" y="32"/>
                    <a:pt x="525" y="27"/>
                    <a:pt x="633" y="28"/>
                  </a:cubicBezTo>
                  <a:lnTo>
                    <a:pt x="665" y="30"/>
                  </a:lnTo>
                  <a:cubicBezTo>
                    <a:pt x="727" y="29"/>
                    <a:pt x="808" y="27"/>
                    <a:pt x="878" y="28"/>
                  </a:cubicBezTo>
                  <a:lnTo>
                    <a:pt x="864" y="28"/>
                  </a:lnTo>
                  <a:cubicBezTo>
                    <a:pt x="854" y="29"/>
                    <a:pt x="870" y="29"/>
                    <a:pt x="877" y="30"/>
                  </a:cubicBezTo>
                  <a:cubicBezTo>
                    <a:pt x="931" y="31"/>
                    <a:pt x="979" y="28"/>
                    <a:pt x="1011" y="30"/>
                  </a:cubicBezTo>
                  <a:cubicBezTo>
                    <a:pt x="1072" y="28"/>
                    <a:pt x="1173" y="26"/>
                    <a:pt x="1243" y="25"/>
                  </a:cubicBezTo>
                  <a:cubicBezTo>
                    <a:pt x="1262" y="28"/>
                    <a:pt x="1152" y="28"/>
                    <a:pt x="1123" y="30"/>
                  </a:cubicBezTo>
                  <a:lnTo>
                    <a:pt x="1187" y="30"/>
                  </a:lnTo>
                  <a:cubicBezTo>
                    <a:pt x="1147" y="30"/>
                    <a:pt x="1132" y="31"/>
                    <a:pt x="1108" y="32"/>
                  </a:cubicBezTo>
                  <a:cubicBezTo>
                    <a:pt x="1164" y="33"/>
                    <a:pt x="1182" y="30"/>
                    <a:pt x="1235" y="30"/>
                  </a:cubicBezTo>
                  <a:cubicBezTo>
                    <a:pt x="1231" y="30"/>
                    <a:pt x="1238" y="31"/>
                    <a:pt x="1262" y="31"/>
                  </a:cubicBezTo>
                  <a:lnTo>
                    <a:pt x="1269" y="29"/>
                  </a:lnTo>
                  <a:cubicBezTo>
                    <a:pt x="1269" y="29"/>
                    <a:pt x="1272" y="29"/>
                    <a:pt x="1280" y="29"/>
                  </a:cubicBezTo>
                  <a:lnTo>
                    <a:pt x="1373" y="28"/>
                  </a:lnTo>
                  <a:cubicBezTo>
                    <a:pt x="1353" y="27"/>
                    <a:pt x="1352" y="26"/>
                    <a:pt x="1328" y="26"/>
                  </a:cubicBezTo>
                  <a:cubicBezTo>
                    <a:pt x="1337" y="27"/>
                    <a:pt x="1316" y="27"/>
                    <a:pt x="1292" y="27"/>
                  </a:cubicBezTo>
                  <a:cubicBezTo>
                    <a:pt x="1313" y="26"/>
                    <a:pt x="1269" y="26"/>
                    <a:pt x="1269" y="25"/>
                  </a:cubicBezTo>
                  <a:cubicBezTo>
                    <a:pt x="1318" y="25"/>
                    <a:pt x="1377" y="25"/>
                    <a:pt x="1409" y="24"/>
                  </a:cubicBezTo>
                  <a:lnTo>
                    <a:pt x="1419" y="26"/>
                  </a:lnTo>
                  <a:lnTo>
                    <a:pt x="1546" y="26"/>
                  </a:lnTo>
                  <a:lnTo>
                    <a:pt x="1536" y="27"/>
                  </a:lnTo>
                  <a:cubicBezTo>
                    <a:pt x="1591" y="27"/>
                    <a:pt x="1646" y="26"/>
                    <a:pt x="1695" y="28"/>
                  </a:cubicBezTo>
                  <a:cubicBezTo>
                    <a:pt x="1745" y="26"/>
                    <a:pt x="1807" y="24"/>
                    <a:pt x="1848" y="22"/>
                  </a:cubicBezTo>
                  <a:cubicBezTo>
                    <a:pt x="1869" y="20"/>
                    <a:pt x="1993" y="25"/>
                    <a:pt x="2049" y="21"/>
                  </a:cubicBezTo>
                  <a:cubicBezTo>
                    <a:pt x="2052" y="22"/>
                    <a:pt x="2010" y="23"/>
                    <a:pt x="1991" y="24"/>
                  </a:cubicBezTo>
                  <a:cubicBezTo>
                    <a:pt x="2028" y="24"/>
                    <a:pt x="2058" y="22"/>
                    <a:pt x="2070" y="24"/>
                  </a:cubicBezTo>
                  <a:cubicBezTo>
                    <a:pt x="1986" y="23"/>
                    <a:pt x="2074" y="26"/>
                    <a:pt x="2037" y="27"/>
                  </a:cubicBezTo>
                  <a:cubicBezTo>
                    <a:pt x="2076" y="27"/>
                    <a:pt x="2117" y="26"/>
                    <a:pt x="2136" y="25"/>
                  </a:cubicBezTo>
                  <a:cubicBezTo>
                    <a:pt x="2073" y="25"/>
                    <a:pt x="2158" y="22"/>
                    <a:pt x="2094" y="23"/>
                  </a:cubicBezTo>
                  <a:cubicBezTo>
                    <a:pt x="2144" y="21"/>
                    <a:pt x="2211" y="20"/>
                    <a:pt x="2270" y="21"/>
                  </a:cubicBezTo>
                  <a:cubicBezTo>
                    <a:pt x="2270" y="22"/>
                    <a:pt x="2277" y="22"/>
                    <a:pt x="2299" y="23"/>
                  </a:cubicBezTo>
                  <a:lnTo>
                    <a:pt x="2317" y="21"/>
                  </a:lnTo>
                  <a:cubicBezTo>
                    <a:pt x="2344" y="21"/>
                    <a:pt x="2263" y="23"/>
                    <a:pt x="2319" y="23"/>
                  </a:cubicBezTo>
                  <a:cubicBezTo>
                    <a:pt x="2376" y="21"/>
                    <a:pt x="2491" y="25"/>
                    <a:pt x="2516" y="20"/>
                  </a:cubicBezTo>
                  <a:cubicBezTo>
                    <a:pt x="2560" y="22"/>
                    <a:pt x="2433" y="22"/>
                    <a:pt x="2499" y="24"/>
                  </a:cubicBezTo>
                  <a:cubicBezTo>
                    <a:pt x="2461" y="26"/>
                    <a:pt x="2408" y="24"/>
                    <a:pt x="2396" y="26"/>
                  </a:cubicBezTo>
                  <a:cubicBezTo>
                    <a:pt x="2433" y="26"/>
                    <a:pt x="2409" y="28"/>
                    <a:pt x="2433" y="28"/>
                  </a:cubicBezTo>
                  <a:lnTo>
                    <a:pt x="2475" y="27"/>
                  </a:lnTo>
                  <a:lnTo>
                    <a:pt x="2466" y="27"/>
                  </a:lnTo>
                  <a:cubicBezTo>
                    <a:pt x="2536" y="24"/>
                    <a:pt x="2647" y="25"/>
                    <a:pt x="2737" y="25"/>
                  </a:cubicBezTo>
                  <a:cubicBezTo>
                    <a:pt x="2812" y="22"/>
                    <a:pt x="2865" y="19"/>
                    <a:pt x="2956" y="19"/>
                  </a:cubicBezTo>
                  <a:cubicBezTo>
                    <a:pt x="2929" y="20"/>
                    <a:pt x="3031" y="20"/>
                    <a:pt x="2974" y="23"/>
                  </a:cubicBezTo>
                  <a:cubicBezTo>
                    <a:pt x="3016" y="24"/>
                    <a:pt x="3058" y="22"/>
                    <a:pt x="3058" y="21"/>
                  </a:cubicBezTo>
                  <a:cubicBezTo>
                    <a:pt x="3021" y="21"/>
                    <a:pt x="3045" y="21"/>
                    <a:pt x="3014" y="21"/>
                  </a:cubicBezTo>
                  <a:cubicBezTo>
                    <a:pt x="3035" y="19"/>
                    <a:pt x="3084" y="19"/>
                    <a:pt x="3104" y="20"/>
                  </a:cubicBezTo>
                  <a:cubicBezTo>
                    <a:pt x="3094" y="20"/>
                    <a:pt x="3098" y="20"/>
                    <a:pt x="3096" y="21"/>
                  </a:cubicBezTo>
                  <a:cubicBezTo>
                    <a:pt x="3140" y="21"/>
                    <a:pt x="3117" y="19"/>
                    <a:pt x="3149" y="19"/>
                  </a:cubicBezTo>
                  <a:cubicBezTo>
                    <a:pt x="3159" y="20"/>
                    <a:pt x="3220" y="19"/>
                    <a:pt x="3249" y="20"/>
                  </a:cubicBezTo>
                  <a:lnTo>
                    <a:pt x="3291" y="17"/>
                  </a:lnTo>
                  <a:cubicBezTo>
                    <a:pt x="3268" y="19"/>
                    <a:pt x="3332" y="18"/>
                    <a:pt x="3338" y="19"/>
                  </a:cubicBezTo>
                  <a:cubicBezTo>
                    <a:pt x="3369" y="18"/>
                    <a:pt x="3394" y="16"/>
                    <a:pt x="3440" y="16"/>
                  </a:cubicBezTo>
                  <a:cubicBezTo>
                    <a:pt x="3421" y="17"/>
                    <a:pt x="3483" y="17"/>
                    <a:pt x="3483" y="19"/>
                  </a:cubicBezTo>
                  <a:cubicBezTo>
                    <a:pt x="3562" y="21"/>
                    <a:pt x="3614" y="14"/>
                    <a:pt x="3689" y="17"/>
                  </a:cubicBezTo>
                  <a:cubicBezTo>
                    <a:pt x="3687" y="17"/>
                    <a:pt x="3672" y="18"/>
                    <a:pt x="3694" y="19"/>
                  </a:cubicBezTo>
                  <a:cubicBezTo>
                    <a:pt x="3711" y="18"/>
                    <a:pt x="3741" y="18"/>
                    <a:pt x="3760" y="18"/>
                  </a:cubicBezTo>
                  <a:lnTo>
                    <a:pt x="3759" y="18"/>
                  </a:lnTo>
                  <a:lnTo>
                    <a:pt x="3760" y="18"/>
                  </a:lnTo>
                  <a:cubicBezTo>
                    <a:pt x="3769" y="18"/>
                    <a:pt x="3775" y="18"/>
                    <a:pt x="3775" y="17"/>
                  </a:cubicBezTo>
                  <a:cubicBezTo>
                    <a:pt x="3807" y="15"/>
                    <a:pt x="3823" y="14"/>
                    <a:pt x="3885" y="12"/>
                  </a:cubicBezTo>
                  <a:cubicBezTo>
                    <a:pt x="3881" y="10"/>
                    <a:pt x="3828" y="11"/>
                    <a:pt x="3805" y="12"/>
                  </a:cubicBezTo>
                  <a:lnTo>
                    <a:pt x="3786" y="14"/>
                  </a:lnTo>
                  <a:cubicBezTo>
                    <a:pt x="3767" y="11"/>
                    <a:pt x="3730" y="14"/>
                    <a:pt x="3715" y="13"/>
                  </a:cubicBezTo>
                  <a:cubicBezTo>
                    <a:pt x="3753" y="10"/>
                    <a:pt x="3860" y="11"/>
                    <a:pt x="3924" y="8"/>
                  </a:cubicBezTo>
                  <a:cubicBezTo>
                    <a:pt x="3885" y="6"/>
                    <a:pt x="3800" y="5"/>
                    <a:pt x="3725" y="6"/>
                  </a:cubicBezTo>
                  <a:lnTo>
                    <a:pt x="3758" y="7"/>
                  </a:lnTo>
                  <a:lnTo>
                    <a:pt x="3719" y="7"/>
                  </a:lnTo>
                  <a:lnTo>
                    <a:pt x="3757" y="9"/>
                  </a:lnTo>
                  <a:lnTo>
                    <a:pt x="3654" y="9"/>
                  </a:lnTo>
                  <a:cubicBezTo>
                    <a:pt x="3693" y="9"/>
                    <a:pt x="3709" y="12"/>
                    <a:pt x="3687" y="11"/>
                  </a:cubicBezTo>
                  <a:cubicBezTo>
                    <a:pt x="3643" y="10"/>
                    <a:pt x="3641" y="13"/>
                    <a:pt x="3608" y="13"/>
                  </a:cubicBezTo>
                  <a:cubicBezTo>
                    <a:pt x="3626" y="13"/>
                    <a:pt x="3650" y="13"/>
                    <a:pt x="3635" y="14"/>
                  </a:cubicBezTo>
                  <a:cubicBezTo>
                    <a:pt x="3569" y="12"/>
                    <a:pt x="3551" y="13"/>
                    <a:pt x="3492" y="11"/>
                  </a:cubicBezTo>
                  <a:cubicBezTo>
                    <a:pt x="3499" y="14"/>
                    <a:pt x="3417" y="11"/>
                    <a:pt x="3408" y="14"/>
                  </a:cubicBezTo>
                  <a:lnTo>
                    <a:pt x="3436" y="14"/>
                  </a:lnTo>
                  <a:lnTo>
                    <a:pt x="3377" y="16"/>
                  </a:lnTo>
                  <a:cubicBezTo>
                    <a:pt x="3323" y="14"/>
                    <a:pt x="3425" y="14"/>
                    <a:pt x="3343" y="12"/>
                  </a:cubicBezTo>
                  <a:cubicBezTo>
                    <a:pt x="3266" y="12"/>
                    <a:pt x="3268" y="15"/>
                    <a:pt x="3208" y="15"/>
                  </a:cubicBezTo>
                  <a:cubicBezTo>
                    <a:pt x="3228" y="14"/>
                    <a:pt x="3276" y="12"/>
                    <a:pt x="3324" y="12"/>
                  </a:cubicBezTo>
                  <a:lnTo>
                    <a:pt x="3295" y="11"/>
                  </a:lnTo>
                  <a:cubicBezTo>
                    <a:pt x="3310" y="10"/>
                    <a:pt x="3377" y="10"/>
                    <a:pt x="3410" y="10"/>
                  </a:cubicBezTo>
                  <a:cubicBezTo>
                    <a:pt x="3355" y="12"/>
                    <a:pt x="3436" y="11"/>
                    <a:pt x="3461" y="12"/>
                  </a:cubicBezTo>
                  <a:cubicBezTo>
                    <a:pt x="3466" y="10"/>
                    <a:pt x="3431" y="11"/>
                    <a:pt x="3472" y="9"/>
                  </a:cubicBezTo>
                  <a:cubicBezTo>
                    <a:pt x="3433" y="9"/>
                    <a:pt x="3427" y="9"/>
                    <a:pt x="3378" y="9"/>
                  </a:cubicBezTo>
                  <a:cubicBezTo>
                    <a:pt x="3485" y="9"/>
                    <a:pt x="3474" y="3"/>
                    <a:pt x="3568" y="4"/>
                  </a:cubicBezTo>
                  <a:cubicBezTo>
                    <a:pt x="3525" y="4"/>
                    <a:pt x="3584" y="6"/>
                    <a:pt x="3589" y="7"/>
                  </a:cubicBezTo>
                  <a:lnTo>
                    <a:pt x="3667" y="6"/>
                  </a:lnTo>
                  <a:lnTo>
                    <a:pt x="3652" y="4"/>
                  </a:lnTo>
                  <a:cubicBezTo>
                    <a:pt x="3707" y="3"/>
                    <a:pt x="3726" y="8"/>
                    <a:pt x="3789" y="5"/>
                  </a:cubicBezTo>
                  <a:cubicBezTo>
                    <a:pt x="3797" y="4"/>
                    <a:pt x="3733" y="4"/>
                    <a:pt x="3745" y="4"/>
                  </a:cubicBezTo>
                  <a:cubicBezTo>
                    <a:pt x="3831" y="3"/>
                    <a:pt x="3862" y="6"/>
                    <a:pt x="3939" y="8"/>
                  </a:cubicBezTo>
                  <a:cubicBezTo>
                    <a:pt x="3944" y="7"/>
                    <a:pt x="3943" y="6"/>
                    <a:pt x="3970" y="4"/>
                  </a:cubicBezTo>
                  <a:cubicBezTo>
                    <a:pt x="3961" y="6"/>
                    <a:pt x="3981" y="7"/>
                    <a:pt x="3951" y="8"/>
                  </a:cubicBezTo>
                  <a:cubicBezTo>
                    <a:pt x="3976" y="8"/>
                    <a:pt x="4007" y="7"/>
                    <a:pt x="4029" y="7"/>
                  </a:cubicBezTo>
                  <a:cubicBezTo>
                    <a:pt x="3976" y="6"/>
                    <a:pt x="4051" y="4"/>
                    <a:pt x="4061" y="4"/>
                  </a:cubicBezTo>
                  <a:cubicBezTo>
                    <a:pt x="4089" y="4"/>
                    <a:pt x="4053" y="5"/>
                    <a:pt x="4036" y="5"/>
                  </a:cubicBezTo>
                  <a:cubicBezTo>
                    <a:pt x="4058" y="6"/>
                    <a:pt x="4084" y="8"/>
                    <a:pt x="4097" y="6"/>
                  </a:cubicBezTo>
                  <a:cubicBezTo>
                    <a:pt x="4098" y="7"/>
                    <a:pt x="4035" y="10"/>
                    <a:pt x="3994" y="11"/>
                  </a:cubicBezTo>
                  <a:lnTo>
                    <a:pt x="4021" y="11"/>
                  </a:lnTo>
                  <a:cubicBezTo>
                    <a:pt x="4002" y="12"/>
                    <a:pt x="3999" y="12"/>
                    <a:pt x="3971" y="11"/>
                  </a:cubicBezTo>
                  <a:cubicBezTo>
                    <a:pt x="3998" y="13"/>
                    <a:pt x="3995" y="14"/>
                    <a:pt x="3989" y="15"/>
                  </a:cubicBezTo>
                  <a:cubicBezTo>
                    <a:pt x="3986" y="15"/>
                    <a:pt x="3991" y="15"/>
                    <a:pt x="3988" y="15"/>
                  </a:cubicBezTo>
                  <a:cubicBezTo>
                    <a:pt x="3966" y="14"/>
                    <a:pt x="3949" y="15"/>
                    <a:pt x="3954" y="16"/>
                  </a:cubicBezTo>
                  <a:cubicBezTo>
                    <a:pt x="3934" y="18"/>
                    <a:pt x="3985" y="17"/>
                    <a:pt x="4000" y="18"/>
                  </a:cubicBezTo>
                  <a:lnTo>
                    <a:pt x="4033" y="18"/>
                  </a:lnTo>
                  <a:lnTo>
                    <a:pt x="4149" y="10"/>
                  </a:lnTo>
                  <a:cubicBezTo>
                    <a:pt x="4198" y="9"/>
                    <a:pt x="4220" y="11"/>
                    <a:pt x="4257" y="12"/>
                  </a:cubicBezTo>
                  <a:lnTo>
                    <a:pt x="4267" y="10"/>
                  </a:lnTo>
                  <a:cubicBezTo>
                    <a:pt x="4310" y="10"/>
                    <a:pt x="4351" y="11"/>
                    <a:pt x="4323" y="13"/>
                  </a:cubicBezTo>
                  <a:cubicBezTo>
                    <a:pt x="4322" y="13"/>
                    <a:pt x="4316" y="13"/>
                    <a:pt x="4307" y="13"/>
                  </a:cubicBezTo>
                  <a:cubicBezTo>
                    <a:pt x="4305" y="13"/>
                    <a:pt x="4303" y="13"/>
                    <a:pt x="4301" y="13"/>
                  </a:cubicBezTo>
                  <a:lnTo>
                    <a:pt x="4298" y="14"/>
                  </a:lnTo>
                  <a:lnTo>
                    <a:pt x="4376" y="12"/>
                  </a:lnTo>
                  <a:cubicBezTo>
                    <a:pt x="4298" y="15"/>
                    <a:pt x="4372" y="16"/>
                    <a:pt x="4359" y="19"/>
                  </a:cubicBezTo>
                  <a:lnTo>
                    <a:pt x="4438" y="18"/>
                  </a:lnTo>
                  <a:cubicBezTo>
                    <a:pt x="4390" y="17"/>
                    <a:pt x="4437" y="16"/>
                    <a:pt x="4454" y="16"/>
                  </a:cubicBezTo>
                  <a:cubicBezTo>
                    <a:pt x="4458" y="18"/>
                    <a:pt x="4517" y="16"/>
                    <a:pt x="4545" y="16"/>
                  </a:cubicBezTo>
                  <a:lnTo>
                    <a:pt x="4543" y="16"/>
                  </a:lnTo>
                  <a:cubicBezTo>
                    <a:pt x="4568" y="17"/>
                    <a:pt x="4613" y="17"/>
                    <a:pt x="4645" y="16"/>
                  </a:cubicBezTo>
                  <a:cubicBezTo>
                    <a:pt x="4643" y="16"/>
                    <a:pt x="4684" y="12"/>
                    <a:pt x="4704" y="10"/>
                  </a:cubicBezTo>
                  <a:cubicBezTo>
                    <a:pt x="4649" y="10"/>
                    <a:pt x="4682" y="9"/>
                    <a:pt x="4677" y="8"/>
                  </a:cubicBezTo>
                  <a:cubicBezTo>
                    <a:pt x="4683" y="8"/>
                    <a:pt x="4693" y="8"/>
                    <a:pt x="4694" y="8"/>
                  </a:cubicBezTo>
                  <a:cubicBezTo>
                    <a:pt x="4702" y="7"/>
                    <a:pt x="4684" y="7"/>
                    <a:pt x="4682" y="6"/>
                  </a:cubicBezTo>
                  <a:cubicBezTo>
                    <a:pt x="4624" y="7"/>
                    <a:pt x="4564" y="8"/>
                    <a:pt x="4541" y="10"/>
                  </a:cubicBezTo>
                  <a:cubicBezTo>
                    <a:pt x="4558" y="12"/>
                    <a:pt x="4571" y="9"/>
                    <a:pt x="4591" y="10"/>
                  </a:cubicBezTo>
                  <a:cubicBezTo>
                    <a:pt x="4562" y="12"/>
                    <a:pt x="4525" y="11"/>
                    <a:pt x="4477" y="11"/>
                  </a:cubicBezTo>
                  <a:lnTo>
                    <a:pt x="4461" y="10"/>
                  </a:lnTo>
                  <a:lnTo>
                    <a:pt x="4412" y="11"/>
                  </a:lnTo>
                  <a:cubicBezTo>
                    <a:pt x="4432" y="10"/>
                    <a:pt x="4420" y="8"/>
                    <a:pt x="4471" y="8"/>
                  </a:cubicBezTo>
                  <a:cubicBezTo>
                    <a:pt x="4465" y="6"/>
                    <a:pt x="4421" y="8"/>
                    <a:pt x="4389" y="8"/>
                  </a:cubicBezTo>
                  <a:lnTo>
                    <a:pt x="4373" y="10"/>
                  </a:lnTo>
                  <a:cubicBezTo>
                    <a:pt x="4380" y="9"/>
                    <a:pt x="4313" y="9"/>
                    <a:pt x="4360" y="7"/>
                  </a:cubicBezTo>
                  <a:lnTo>
                    <a:pt x="4438" y="5"/>
                  </a:lnTo>
                  <a:lnTo>
                    <a:pt x="4416" y="4"/>
                  </a:lnTo>
                  <a:lnTo>
                    <a:pt x="4481" y="4"/>
                  </a:lnTo>
                  <a:lnTo>
                    <a:pt x="4466" y="4"/>
                  </a:lnTo>
                  <a:cubicBezTo>
                    <a:pt x="4571" y="4"/>
                    <a:pt x="4497" y="8"/>
                    <a:pt x="4603" y="6"/>
                  </a:cubicBezTo>
                  <a:cubicBezTo>
                    <a:pt x="4636" y="4"/>
                    <a:pt x="4671" y="4"/>
                    <a:pt x="4736" y="4"/>
                  </a:cubicBezTo>
                  <a:cubicBezTo>
                    <a:pt x="4689" y="4"/>
                    <a:pt x="4731" y="5"/>
                    <a:pt x="4714" y="7"/>
                  </a:cubicBezTo>
                  <a:cubicBezTo>
                    <a:pt x="4761" y="8"/>
                    <a:pt x="4777" y="6"/>
                    <a:pt x="4802" y="4"/>
                  </a:cubicBezTo>
                  <a:cubicBezTo>
                    <a:pt x="4814" y="6"/>
                    <a:pt x="4823" y="7"/>
                    <a:pt x="4780" y="7"/>
                  </a:cubicBezTo>
                  <a:cubicBezTo>
                    <a:pt x="4775" y="10"/>
                    <a:pt x="4837" y="6"/>
                    <a:pt x="4840" y="9"/>
                  </a:cubicBezTo>
                  <a:cubicBezTo>
                    <a:pt x="4982" y="9"/>
                    <a:pt x="4954" y="0"/>
                    <a:pt x="5119" y="4"/>
                  </a:cubicBezTo>
                  <a:lnTo>
                    <a:pt x="5113" y="4"/>
                  </a:lnTo>
                  <a:cubicBezTo>
                    <a:pt x="5218" y="4"/>
                    <a:pt x="5279" y="4"/>
                    <a:pt x="5376" y="4"/>
                  </a:cubicBezTo>
                  <a:lnTo>
                    <a:pt x="5452" y="6"/>
                  </a:lnTo>
                  <a:cubicBezTo>
                    <a:pt x="5435" y="6"/>
                    <a:pt x="5389" y="9"/>
                    <a:pt x="5411" y="10"/>
                  </a:cubicBezTo>
                  <a:cubicBezTo>
                    <a:pt x="5373" y="7"/>
                    <a:pt x="5334" y="8"/>
                    <a:pt x="5294" y="7"/>
                  </a:cubicBezTo>
                  <a:cubicBezTo>
                    <a:pt x="5290" y="7"/>
                    <a:pt x="5306" y="8"/>
                    <a:pt x="5313" y="9"/>
                  </a:cubicBezTo>
                  <a:cubicBezTo>
                    <a:pt x="5289" y="9"/>
                    <a:pt x="5277" y="7"/>
                    <a:pt x="5245" y="8"/>
                  </a:cubicBezTo>
                  <a:cubicBezTo>
                    <a:pt x="5246" y="8"/>
                    <a:pt x="5281" y="9"/>
                    <a:pt x="5255" y="9"/>
                  </a:cubicBezTo>
                  <a:lnTo>
                    <a:pt x="5211" y="8"/>
                  </a:lnTo>
                  <a:cubicBezTo>
                    <a:pt x="5153" y="9"/>
                    <a:pt x="5183" y="12"/>
                    <a:pt x="5114" y="11"/>
                  </a:cubicBezTo>
                  <a:cubicBezTo>
                    <a:pt x="5127" y="10"/>
                    <a:pt x="5153" y="7"/>
                    <a:pt x="5180" y="7"/>
                  </a:cubicBezTo>
                  <a:cubicBezTo>
                    <a:pt x="5148" y="6"/>
                    <a:pt x="5221" y="6"/>
                    <a:pt x="5193" y="5"/>
                  </a:cubicBezTo>
                  <a:cubicBezTo>
                    <a:pt x="5148" y="7"/>
                    <a:pt x="5126" y="5"/>
                    <a:pt x="5066" y="7"/>
                  </a:cubicBezTo>
                  <a:cubicBezTo>
                    <a:pt x="5073" y="7"/>
                    <a:pt x="5075" y="6"/>
                    <a:pt x="5090" y="6"/>
                  </a:cubicBezTo>
                  <a:lnTo>
                    <a:pt x="5003" y="5"/>
                  </a:lnTo>
                  <a:cubicBezTo>
                    <a:pt x="5024" y="6"/>
                    <a:pt x="4931" y="7"/>
                    <a:pt x="4939" y="9"/>
                  </a:cubicBezTo>
                  <a:cubicBezTo>
                    <a:pt x="5032" y="10"/>
                    <a:pt x="5005" y="8"/>
                    <a:pt x="5110" y="9"/>
                  </a:cubicBezTo>
                  <a:cubicBezTo>
                    <a:pt x="5080" y="10"/>
                    <a:pt x="5042" y="12"/>
                    <a:pt x="5024" y="14"/>
                  </a:cubicBezTo>
                  <a:cubicBezTo>
                    <a:pt x="5023" y="14"/>
                    <a:pt x="5021" y="14"/>
                    <a:pt x="5018" y="14"/>
                  </a:cubicBezTo>
                  <a:cubicBezTo>
                    <a:pt x="5002" y="16"/>
                    <a:pt x="5018" y="17"/>
                    <a:pt x="5018" y="21"/>
                  </a:cubicBezTo>
                  <a:cubicBezTo>
                    <a:pt x="5066" y="18"/>
                    <a:pt x="5098" y="20"/>
                    <a:pt x="5155" y="19"/>
                  </a:cubicBezTo>
                  <a:cubicBezTo>
                    <a:pt x="5166" y="16"/>
                    <a:pt x="5122" y="16"/>
                    <a:pt x="5094" y="16"/>
                  </a:cubicBezTo>
                  <a:lnTo>
                    <a:pt x="5144" y="15"/>
                  </a:lnTo>
                  <a:lnTo>
                    <a:pt x="5134" y="16"/>
                  </a:lnTo>
                  <a:lnTo>
                    <a:pt x="5261" y="17"/>
                  </a:lnTo>
                  <a:cubicBezTo>
                    <a:pt x="5237" y="17"/>
                    <a:pt x="5229" y="18"/>
                    <a:pt x="5216" y="19"/>
                  </a:cubicBezTo>
                  <a:cubicBezTo>
                    <a:pt x="5233" y="19"/>
                    <a:pt x="5249" y="19"/>
                    <a:pt x="5266" y="20"/>
                  </a:cubicBezTo>
                  <a:cubicBezTo>
                    <a:pt x="5262" y="18"/>
                    <a:pt x="5265" y="17"/>
                    <a:pt x="5281" y="17"/>
                  </a:cubicBezTo>
                  <a:cubicBezTo>
                    <a:pt x="5362" y="17"/>
                    <a:pt x="5408" y="19"/>
                    <a:pt x="5438" y="21"/>
                  </a:cubicBezTo>
                  <a:lnTo>
                    <a:pt x="5447" y="21"/>
                  </a:lnTo>
                  <a:cubicBezTo>
                    <a:pt x="5434" y="19"/>
                    <a:pt x="5505" y="17"/>
                    <a:pt x="5531" y="15"/>
                  </a:cubicBezTo>
                  <a:cubicBezTo>
                    <a:pt x="5530" y="17"/>
                    <a:pt x="5573" y="16"/>
                    <a:pt x="5596" y="17"/>
                  </a:cubicBezTo>
                  <a:cubicBezTo>
                    <a:pt x="5609" y="15"/>
                    <a:pt x="5592" y="12"/>
                    <a:pt x="5564" y="10"/>
                  </a:cubicBezTo>
                  <a:cubicBezTo>
                    <a:pt x="5508" y="12"/>
                    <a:pt x="5533" y="12"/>
                    <a:pt x="5507" y="15"/>
                  </a:cubicBezTo>
                  <a:lnTo>
                    <a:pt x="5418" y="17"/>
                  </a:lnTo>
                  <a:lnTo>
                    <a:pt x="5438" y="15"/>
                  </a:lnTo>
                  <a:cubicBezTo>
                    <a:pt x="5394" y="15"/>
                    <a:pt x="5351" y="17"/>
                    <a:pt x="5354" y="15"/>
                  </a:cubicBezTo>
                  <a:cubicBezTo>
                    <a:pt x="5378" y="13"/>
                    <a:pt x="5416" y="14"/>
                    <a:pt x="5439" y="12"/>
                  </a:cubicBezTo>
                  <a:lnTo>
                    <a:pt x="5410" y="11"/>
                  </a:lnTo>
                  <a:cubicBezTo>
                    <a:pt x="5462" y="9"/>
                    <a:pt x="5437" y="14"/>
                    <a:pt x="5499" y="12"/>
                  </a:cubicBezTo>
                  <a:cubicBezTo>
                    <a:pt x="5476" y="10"/>
                    <a:pt x="5505" y="12"/>
                    <a:pt x="5532" y="10"/>
                  </a:cubicBezTo>
                  <a:cubicBezTo>
                    <a:pt x="5510" y="9"/>
                    <a:pt x="5422" y="11"/>
                    <a:pt x="5440" y="7"/>
                  </a:cubicBezTo>
                  <a:cubicBezTo>
                    <a:pt x="5473" y="6"/>
                    <a:pt x="5550" y="12"/>
                    <a:pt x="5593" y="8"/>
                  </a:cubicBezTo>
                  <a:lnTo>
                    <a:pt x="5590" y="8"/>
                  </a:lnTo>
                  <a:cubicBezTo>
                    <a:pt x="5654" y="9"/>
                    <a:pt x="5676" y="7"/>
                    <a:pt x="5700" y="5"/>
                  </a:cubicBezTo>
                  <a:cubicBezTo>
                    <a:pt x="5727" y="7"/>
                    <a:pt x="5764" y="5"/>
                    <a:pt x="5793" y="5"/>
                  </a:cubicBezTo>
                  <a:lnTo>
                    <a:pt x="5793" y="6"/>
                  </a:lnTo>
                  <a:lnTo>
                    <a:pt x="5834" y="5"/>
                  </a:lnTo>
                  <a:cubicBezTo>
                    <a:pt x="5814" y="7"/>
                    <a:pt x="5786" y="5"/>
                    <a:pt x="5750" y="6"/>
                  </a:cubicBezTo>
                  <a:lnTo>
                    <a:pt x="5755" y="8"/>
                  </a:lnTo>
                  <a:cubicBezTo>
                    <a:pt x="5714" y="5"/>
                    <a:pt x="5686" y="9"/>
                    <a:pt x="5655" y="10"/>
                  </a:cubicBezTo>
                  <a:cubicBezTo>
                    <a:pt x="5701" y="9"/>
                    <a:pt x="5785" y="11"/>
                    <a:pt x="5796" y="7"/>
                  </a:cubicBezTo>
                  <a:lnTo>
                    <a:pt x="5824" y="9"/>
                  </a:lnTo>
                  <a:lnTo>
                    <a:pt x="5838" y="8"/>
                  </a:lnTo>
                  <a:cubicBezTo>
                    <a:pt x="5859" y="10"/>
                    <a:pt x="5838" y="12"/>
                    <a:pt x="5796" y="13"/>
                  </a:cubicBezTo>
                  <a:cubicBezTo>
                    <a:pt x="5789" y="12"/>
                    <a:pt x="5786" y="12"/>
                    <a:pt x="5788" y="11"/>
                  </a:cubicBezTo>
                  <a:cubicBezTo>
                    <a:pt x="5769" y="12"/>
                    <a:pt x="5751" y="14"/>
                    <a:pt x="5705" y="13"/>
                  </a:cubicBezTo>
                  <a:lnTo>
                    <a:pt x="5730" y="12"/>
                  </a:lnTo>
                  <a:cubicBezTo>
                    <a:pt x="5672" y="12"/>
                    <a:pt x="5619" y="13"/>
                    <a:pt x="5600" y="15"/>
                  </a:cubicBezTo>
                  <a:cubicBezTo>
                    <a:pt x="5683" y="16"/>
                    <a:pt x="5765" y="16"/>
                    <a:pt x="5843" y="16"/>
                  </a:cubicBezTo>
                  <a:cubicBezTo>
                    <a:pt x="5866" y="11"/>
                    <a:pt x="5893" y="9"/>
                    <a:pt x="5905" y="5"/>
                  </a:cubicBezTo>
                  <a:cubicBezTo>
                    <a:pt x="5957" y="4"/>
                    <a:pt x="6029" y="4"/>
                    <a:pt x="6074" y="5"/>
                  </a:cubicBezTo>
                  <a:lnTo>
                    <a:pt x="6070" y="6"/>
                  </a:lnTo>
                  <a:cubicBezTo>
                    <a:pt x="6092" y="6"/>
                    <a:pt x="6113" y="6"/>
                    <a:pt x="6130" y="6"/>
                  </a:cubicBezTo>
                  <a:cubicBezTo>
                    <a:pt x="6153" y="7"/>
                    <a:pt x="6114" y="8"/>
                    <a:pt x="6130" y="8"/>
                  </a:cubicBezTo>
                  <a:lnTo>
                    <a:pt x="6205" y="7"/>
                  </a:lnTo>
                  <a:cubicBezTo>
                    <a:pt x="6201" y="9"/>
                    <a:pt x="6137" y="9"/>
                    <a:pt x="6107" y="9"/>
                  </a:cubicBezTo>
                  <a:cubicBezTo>
                    <a:pt x="6113" y="9"/>
                    <a:pt x="6124" y="8"/>
                    <a:pt x="6121" y="8"/>
                  </a:cubicBezTo>
                  <a:cubicBezTo>
                    <a:pt x="6086" y="7"/>
                    <a:pt x="6021" y="11"/>
                    <a:pt x="6006" y="8"/>
                  </a:cubicBezTo>
                  <a:cubicBezTo>
                    <a:pt x="5989" y="8"/>
                    <a:pt x="6040" y="6"/>
                    <a:pt x="5983" y="6"/>
                  </a:cubicBezTo>
                  <a:cubicBezTo>
                    <a:pt x="5944" y="5"/>
                    <a:pt x="5931" y="7"/>
                    <a:pt x="5927" y="8"/>
                  </a:cubicBezTo>
                  <a:cubicBezTo>
                    <a:pt x="5927" y="9"/>
                    <a:pt x="5988" y="9"/>
                    <a:pt x="5967" y="11"/>
                  </a:cubicBezTo>
                  <a:cubicBezTo>
                    <a:pt x="5997" y="11"/>
                    <a:pt x="6009" y="9"/>
                    <a:pt x="6047" y="10"/>
                  </a:cubicBezTo>
                  <a:cubicBezTo>
                    <a:pt x="6017" y="10"/>
                    <a:pt x="5977" y="12"/>
                    <a:pt x="5961" y="11"/>
                  </a:cubicBezTo>
                  <a:cubicBezTo>
                    <a:pt x="5902" y="13"/>
                    <a:pt x="5911" y="18"/>
                    <a:pt x="5938" y="18"/>
                  </a:cubicBezTo>
                  <a:cubicBezTo>
                    <a:pt x="5932" y="16"/>
                    <a:pt x="6046" y="16"/>
                    <a:pt x="5969" y="14"/>
                  </a:cubicBezTo>
                  <a:cubicBezTo>
                    <a:pt x="6003" y="12"/>
                    <a:pt x="6067" y="12"/>
                    <a:pt x="6112" y="11"/>
                  </a:cubicBezTo>
                  <a:lnTo>
                    <a:pt x="6110" y="11"/>
                  </a:lnTo>
                  <a:lnTo>
                    <a:pt x="6166" y="11"/>
                  </a:lnTo>
                  <a:cubicBezTo>
                    <a:pt x="6158" y="11"/>
                    <a:pt x="6141" y="12"/>
                    <a:pt x="6141" y="13"/>
                  </a:cubicBezTo>
                  <a:lnTo>
                    <a:pt x="6218" y="10"/>
                  </a:lnTo>
                  <a:cubicBezTo>
                    <a:pt x="6175" y="12"/>
                    <a:pt x="6246" y="11"/>
                    <a:pt x="6266" y="12"/>
                  </a:cubicBezTo>
                  <a:cubicBezTo>
                    <a:pt x="6274" y="11"/>
                    <a:pt x="6304" y="10"/>
                    <a:pt x="6275" y="9"/>
                  </a:cubicBezTo>
                  <a:cubicBezTo>
                    <a:pt x="6242" y="7"/>
                    <a:pt x="6256" y="9"/>
                    <a:pt x="6226" y="10"/>
                  </a:cubicBezTo>
                  <a:lnTo>
                    <a:pt x="6269" y="7"/>
                  </a:lnTo>
                  <a:lnTo>
                    <a:pt x="6272" y="7"/>
                  </a:lnTo>
                  <a:lnTo>
                    <a:pt x="6298" y="5"/>
                  </a:lnTo>
                  <a:cubicBezTo>
                    <a:pt x="6355" y="5"/>
                    <a:pt x="6272" y="10"/>
                    <a:pt x="6346" y="8"/>
                  </a:cubicBezTo>
                  <a:lnTo>
                    <a:pt x="6337" y="5"/>
                  </a:lnTo>
                  <a:cubicBezTo>
                    <a:pt x="6422" y="6"/>
                    <a:pt x="6532" y="9"/>
                    <a:pt x="6592" y="8"/>
                  </a:cubicBezTo>
                  <a:cubicBezTo>
                    <a:pt x="6575" y="9"/>
                    <a:pt x="6568" y="12"/>
                    <a:pt x="6591" y="14"/>
                  </a:cubicBezTo>
                  <a:cubicBezTo>
                    <a:pt x="6565" y="13"/>
                    <a:pt x="6513" y="13"/>
                    <a:pt x="6475" y="13"/>
                  </a:cubicBezTo>
                  <a:cubicBezTo>
                    <a:pt x="6468" y="13"/>
                    <a:pt x="6522" y="10"/>
                    <a:pt x="6563" y="11"/>
                  </a:cubicBezTo>
                  <a:cubicBezTo>
                    <a:pt x="6543" y="6"/>
                    <a:pt x="6461" y="13"/>
                    <a:pt x="6456" y="9"/>
                  </a:cubicBezTo>
                  <a:cubicBezTo>
                    <a:pt x="6352" y="7"/>
                    <a:pt x="6379" y="13"/>
                    <a:pt x="6291" y="10"/>
                  </a:cubicBezTo>
                  <a:cubicBezTo>
                    <a:pt x="6290" y="12"/>
                    <a:pt x="6266" y="11"/>
                    <a:pt x="6261" y="13"/>
                  </a:cubicBezTo>
                  <a:cubicBezTo>
                    <a:pt x="6287" y="17"/>
                    <a:pt x="6379" y="13"/>
                    <a:pt x="6436" y="14"/>
                  </a:cubicBezTo>
                  <a:cubicBezTo>
                    <a:pt x="6430" y="15"/>
                    <a:pt x="6419" y="15"/>
                    <a:pt x="6417" y="15"/>
                  </a:cubicBezTo>
                  <a:cubicBezTo>
                    <a:pt x="6457" y="16"/>
                    <a:pt x="6474" y="15"/>
                    <a:pt x="6503" y="15"/>
                  </a:cubicBezTo>
                  <a:lnTo>
                    <a:pt x="6499" y="14"/>
                  </a:lnTo>
                  <a:cubicBezTo>
                    <a:pt x="6549" y="12"/>
                    <a:pt x="6530" y="16"/>
                    <a:pt x="6559" y="17"/>
                  </a:cubicBezTo>
                  <a:cubicBezTo>
                    <a:pt x="6570" y="17"/>
                    <a:pt x="6611" y="17"/>
                    <a:pt x="6604" y="16"/>
                  </a:cubicBezTo>
                  <a:lnTo>
                    <a:pt x="6657" y="18"/>
                  </a:lnTo>
                  <a:lnTo>
                    <a:pt x="6655" y="16"/>
                  </a:lnTo>
                  <a:cubicBezTo>
                    <a:pt x="6685" y="15"/>
                    <a:pt x="6691" y="17"/>
                    <a:pt x="6718" y="16"/>
                  </a:cubicBezTo>
                  <a:lnTo>
                    <a:pt x="6719" y="14"/>
                  </a:lnTo>
                  <a:lnTo>
                    <a:pt x="6645" y="13"/>
                  </a:lnTo>
                  <a:cubicBezTo>
                    <a:pt x="6683" y="12"/>
                    <a:pt x="6656" y="11"/>
                    <a:pt x="6697" y="10"/>
                  </a:cubicBezTo>
                  <a:cubicBezTo>
                    <a:pt x="6651" y="13"/>
                    <a:pt x="6730" y="12"/>
                    <a:pt x="6734" y="13"/>
                  </a:cubicBezTo>
                  <a:lnTo>
                    <a:pt x="6765" y="12"/>
                  </a:lnTo>
                  <a:lnTo>
                    <a:pt x="6757" y="13"/>
                  </a:lnTo>
                  <a:cubicBezTo>
                    <a:pt x="6781" y="14"/>
                    <a:pt x="6785" y="12"/>
                    <a:pt x="6813" y="12"/>
                  </a:cubicBezTo>
                  <a:cubicBezTo>
                    <a:pt x="6780" y="11"/>
                    <a:pt x="6759" y="10"/>
                    <a:pt x="6717" y="11"/>
                  </a:cubicBezTo>
                  <a:cubicBezTo>
                    <a:pt x="6747" y="10"/>
                    <a:pt x="6808" y="9"/>
                    <a:pt x="6822" y="9"/>
                  </a:cubicBezTo>
                  <a:cubicBezTo>
                    <a:pt x="6854" y="8"/>
                    <a:pt x="6877" y="10"/>
                    <a:pt x="6907" y="10"/>
                  </a:cubicBezTo>
                  <a:cubicBezTo>
                    <a:pt x="6849" y="11"/>
                    <a:pt x="6927" y="16"/>
                    <a:pt x="6812" y="15"/>
                  </a:cubicBezTo>
                  <a:cubicBezTo>
                    <a:pt x="6814" y="14"/>
                    <a:pt x="6823" y="14"/>
                    <a:pt x="6827" y="15"/>
                  </a:cubicBezTo>
                  <a:cubicBezTo>
                    <a:pt x="6811" y="12"/>
                    <a:pt x="6758" y="15"/>
                    <a:pt x="6733" y="16"/>
                  </a:cubicBezTo>
                  <a:cubicBezTo>
                    <a:pt x="6739" y="17"/>
                    <a:pt x="6713" y="18"/>
                    <a:pt x="6757" y="18"/>
                  </a:cubicBezTo>
                  <a:cubicBezTo>
                    <a:pt x="6743" y="17"/>
                    <a:pt x="6795" y="15"/>
                    <a:pt x="6837" y="16"/>
                  </a:cubicBezTo>
                  <a:lnTo>
                    <a:pt x="6829" y="20"/>
                  </a:lnTo>
                  <a:lnTo>
                    <a:pt x="6891" y="20"/>
                  </a:lnTo>
                  <a:lnTo>
                    <a:pt x="6885" y="20"/>
                  </a:lnTo>
                  <a:cubicBezTo>
                    <a:pt x="6908" y="23"/>
                    <a:pt x="6950" y="20"/>
                    <a:pt x="6992" y="21"/>
                  </a:cubicBezTo>
                  <a:cubicBezTo>
                    <a:pt x="7023" y="20"/>
                    <a:pt x="7140" y="22"/>
                    <a:pt x="7089" y="18"/>
                  </a:cubicBezTo>
                  <a:cubicBezTo>
                    <a:pt x="7127" y="20"/>
                    <a:pt x="7160" y="18"/>
                    <a:pt x="7202" y="17"/>
                  </a:cubicBezTo>
                  <a:lnTo>
                    <a:pt x="7150" y="16"/>
                  </a:lnTo>
                  <a:cubicBezTo>
                    <a:pt x="7211" y="14"/>
                    <a:pt x="7194" y="15"/>
                    <a:pt x="7242" y="11"/>
                  </a:cubicBezTo>
                  <a:cubicBezTo>
                    <a:pt x="7247" y="12"/>
                    <a:pt x="7258" y="13"/>
                    <a:pt x="7248" y="14"/>
                  </a:cubicBezTo>
                  <a:cubicBezTo>
                    <a:pt x="7330" y="14"/>
                    <a:pt x="7447" y="16"/>
                    <a:pt x="7495" y="13"/>
                  </a:cubicBezTo>
                  <a:cubicBezTo>
                    <a:pt x="7552" y="14"/>
                    <a:pt x="7561" y="18"/>
                    <a:pt x="7642" y="16"/>
                  </a:cubicBezTo>
                  <a:cubicBezTo>
                    <a:pt x="7659" y="16"/>
                    <a:pt x="7629" y="13"/>
                    <a:pt x="7682" y="14"/>
                  </a:cubicBezTo>
                  <a:cubicBezTo>
                    <a:pt x="7686" y="15"/>
                    <a:pt x="7631" y="17"/>
                    <a:pt x="7690" y="17"/>
                  </a:cubicBezTo>
                  <a:cubicBezTo>
                    <a:pt x="7733" y="14"/>
                    <a:pt x="7790" y="19"/>
                    <a:pt x="7845" y="17"/>
                  </a:cubicBezTo>
                  <a:cubicBezTo>
                    <a:pt x="7875" y="18"/>
                    <a:pt x="7925" y="18"/>
                    <a:pt x="7915" y="20"/>
                  </a:cubicBezTo>
                  <a:cubicBezTo>
                    <a:pt x="7868" y="19"/>
                    <a:pt x="7803" y="19"/>
                    <a:pt x="7793" y="20"/>
                  </a:cubicBezTo>
                  <a:cubicBezTo>
                    <a:pt x="7799" y="19"/>
                    <a:pt x="7760" y="19"/>
                    <a:pt x="7794" y="18"/>
                  </a:cubicBezTo>
                  <a:cubicBezTo>
                    <a:pt x="7724" y="16"/>
                    <a:pt x="7749" y="19"/>
                    <a:pt x="7686" y="17"/>
                  </a:cubicBezTo>
                  <a:cubicBezTo>
                    <a:pt x="7682" y="18"/>
                    <a:pt x="7719" y="20"/>
                    <a:pt x="7732" y="19"/>
                  </a:cubicBezTo>
                  <a:cubicBezTo>
                    <a:pt x="7732" y="22"/>
                    <a:pt x="7608" y="20"/>
                    <a:pt x="7664" y="24"/>
                  </a:cubicBezTo>
                  <a:cubicBezTo>
                    <a:pt x="7731" y="24"/>
                    <a:pt x="7751" y="18"/>
                    <a:pt x="7809" y="22"/>
                  </a:cubicBezTo>
                  <a:cubicBezTo>
                    <a:pt x="7786" y="23"/>
                    <a:pt x="7749" y="22"/>
                    <a:pt x="7720" y="24"/>
                  </a:cubicBezTo>
                  <a:lnTo>
                    <a:pt x="7767" y="26"/>
                  </a:lnTo>
                  <a:lnTo>
                    <a:pt x="7802" y="24"/>
                  </a:lnTo>
                  <a:lnTo>
                    <a:pt x="7800" y="24"/>
                  </a:lnTo>
                  <a:cubicBezTo>
                    <a:pt x="7884" y="27"/>
                    <a:pt x="7878" y="22"/>
                    <a:pt x="7953" y="21"/>
                  </a:cubicBezTo>
                  <a:cubicBezTo>
                    <a:pt x="7910" y="19"/>
                    <a:pt x="7963" y="16"/>
                    <a:pt x="7930" y="15"/>
                  </a:cubicBezTo>
                  <a:cubicBezTo>
                    <a:pt x="7981" y="15"/>
                    <a:pt x="8018" y="15"/>
                    <a:pt x="8018" y="18"/>
                  </a:cubicBezTo>
                  <a:cubicBezTo>
                    <a:pt x="7924" y="20"/>
                    <a:pt x="8013" y="21"/>
                    <a:pt x="7926" y="23"/>
                  </a:cubicBezTo>
                  <a:cubicBezTo>
                    <a:pt x="7940" y="24"/>
                    <a:pt x="7905" y="27"/>
                    <a:pt x="7957" y="28"/>
                  </a:cubicBezTo>
                  <a:cubicBezTo>
                    <a:pt x="8015" y="26"/>
                    <a:pt x="7939" y="25"/>
                    <a:pt x="7998" y="25"/>
                  </a:cubicBezTo>
                  <a:cubicBezTo>
                    <a:pt x="8001" y="25"/>
                    <a:pt x="8005" y="25"/>
                    <a:pt x="8003" y="26"/>
                  </a:cubicBezTo>
                  <a:cubicBezTo>
                    <a:pt x="8029" y="24"/>
                    <a:pt x="8034" y="26"/>
                    <a:pt x="8066" y="25"/>
                  </a:cubicBezTo>
                  <a:lnTo>
                    <a:pt x="8059" y="25"/>
                  </a:lnTo>
                  <a:cubicBezTo>
                    <a:pt x="8099" y="27"/>
                    <a:pt x="8103" y="24"/>
                    <a:pt x="8137" y="26"/>
                  </a:cubicBezTo>
                  <a:cubicBezTo>
                    <a:pt x="8123" y="24"/>
                    <a:pt x="8160" y="24"/>
                    <a:pt x="8182" y="23"/>
                  </a:cubicBezTo>
                  <a:cubicBezTo>
                    <a:pt x="8147" y="22"/>
                    <a:pt x="8128" y="19"/>
                    <a:pt x="8059" y="19"/>
                  </a:cubicBezTo>
                  <a:cubicBezTo>
                    <a:pt x="8050" y="20"/>
                    <a:pt x="8055" y="21"/>
                    <a:pt x="8027" y="22"/>
                  </a:cubicBezTo>
                  <a:lnTo>
                    <a:pt x="8072" y="22"/>
                  </a:lnTo>
                  <a:lnTo>
                    <a:pt x="8046" y="23"/>
                  </a:lnTo>
                  <a:lnTo>
                    <a:pt x="8003" y="22"/>
                  </a:lnTo>
                  <a:cubicBezTo>
                    <a:pt x="8058" y="21"/>
                    <a:pt x="8033" y="19"/>
                    <a:pt x="8056" y="17"/>
                  </a:cubicBezTo>
                  <a:cubicBezTo>
                    <a:pt x="8106" y="18"/>
                    <a:pt x="8097" y="17"/>
                    <a:pt x="8128" y="18"/>
                  </a:cubicBezTo>
                  <a:cubicBezTo>
                    <a:pt x="8125" y="20"/>
                    <a:pt x="8225" y="23"/>
                    <a:pt x="8282" y="24"/>
                  </a:cubicBezTo>
                  <a:lnTo>
                    <a:pt x="8255" y="24"/>
                  </a:lnTo>
                  <a:cubicBezTo>
                    <a:pt x="8214" y="25"/>
                    <a:pt x="8284" y="26"/>
                    <a:pt x="8286" y="27"/>
                  </a:cubicBezTo>
                  <a:lnTo>
                    <a:pt x="8316" y="26"/>
                  </a:lnTo>
                  <a:cubicBezTo>
                    <a:pt x="8310" y="26"/>
                    <a:pt x="8302" y="27"/>
                    <a:pt x="8315" y="27"/>
                  </a:cubicBezTo>
                  <a:cubicBezTo>
                    <a:pt x="8357" y="27"/>
                    <a:pt x="8354" y="25"/>
                    <a:pt x="8395" y="24"/>
                  </a:cubicBezTo>
                  <a:cubicBezTo>
                    <a:pt x="8398" y="26"/>
                    <a:pt x="8364" y="27"/>
                    <a:pt x="8389" y="28"/>
                  </a:cubicBezTo>
                  <a:cubicBezTo>
                    <a:pt x="8398" y="30"/>
                    <a:pt x="8426" y="33"/>
                    <a:pt x="8481" y="32"/>
                  </a:cubicBezTo>
                  <a:cubicBezTo>
                    <a:pt x="8485" y="31"/>
                    <a:pt x="8499" y="31"/>
                    <a:pt x="8515" y="31"/>
                  </a:cubicBezTo>
                  <a:lnTo>
                    <a:pt x="8509" y="31"/>
                  </a:lnTo>
                  <a:lnTo>
                    <a:pt x="8545" y="33"/>
                  </a:lnTo>
                  <a:cubicBezTo>
                    <a:pt x="8514" y="35"/>
                    <a:pt x="8483" y="32"/>
                    <a:pt x="8452" y="34"/>
                  </a:cubicBezTo>
                  <a:lnTo>
                    <a:pt x="8449" y="36"/>
                  </a:lnTo>
                  <a:cubicBezTo>
                    <a:pt x="8425" y="36"/>
                    <a:pt x="8392" y="36"/>
                    <a:pt x="8377" y="37"/>
                  </a:cubicBezTo>
                  <a:cubicBezTo>
                    <a:pt x="8414" y="38"/>
                    <a:pt x="8422" y="37"/>
                    <a:pt x="8463" y="37"/>
                  </a:cubicBezTo>
                  <a:cubicBezTo>
                    <a:pt x="8469" y="39"/>
                    <a:pt x="8440" y="39"/>
                    <a:pt x="8435" y="39"/>
                  </a:cubicBezTo>
                  <a:lnTo>
                    <a:pt x="8441" y="38"/>
                  </a:lnTo>
                  <a:cubicBezTo>
                    <a:pt x="8392" y="36"/>
                    <a:pt x="8368" y="40"/>
                    <a:pt x="8307" y="39"/>
                  </a:cubicBezTo>
                  <a:cubicBezTo>
                    <a:pt x="8297" y="39"/>
                    <a:pt x="8303" y="39"/>
                    <a:pt x="8305" y="38"/>
                  </a:cubicBezTo>
                  <a:cubicBezTo>
                    <a:pt x="8256" y="40"/>
                    <a:pt x="8207" y="37"/>
                    <a:pt x="8159" y="39"/>
                  </a:cubicBezTo>
                  <a:lnTo>
                    <a:pt x="8175" y="38"/>
                  </a:lnTo>
                  <a:lnTo>
                    <a:pt x="8013" y="42"/>
                  </a:lnTo>
                  <a:lnTo>
                    <a:pt x="8013" y="43"/>
                  </a:lnTo>
                  <a:cubicBezTo>
                    <a:pt x="8020" y="44"/>
                    <a:pt x="7996" y="44"/>
                    <a:pt x="7983" y="43"/>
                  </a:cubicBezTo>
                  <a:lnTo>
                    <a:pt x="7983" y="43"/>
                  </a:lnTo>
                  <a:lnTo>
                    <a:pt x="7895" y="45"/>
                  </a:lnTo>
                  <a:cubicBezTo>
                    <a:pt x="7903" y="46"/>
                    <a:pt x="7913" y="46"/>
                    <a:pt x="7925" y="47"/>
                  </a:cubicBezTo>
                  <a:cubicBezTo>
                    <a:pt x="7935" y="46"/>
                    <a:pt x="7994" y="47"/>
                    <a:pt x="7986" y="45"/>
                  </a:cubicBezTo>
                  <a:cubicBezTo>
                    <a:pt x="8013" y="46"/>
                    <a:pt x="8057" y="44"/>
                    <a:pt x="8077" y="45"/>
                  </a:cubicBezTo>
                  <a:cubicBezTo>
                    <a:pt x="8041" y="44"/>
                    <a:pt x="8102" y="43"/>
                    <a:pt x="8109" y="42"/>
                  </a:cubicBezTo>
                  <a:cubicBezTo>
                    <a:pt x="8121" y="44"/>
                    <a:pt x="8163" y="42"/>
                    <a:pt x="8158" y="44"/>
                  </a:cubicBezTo>
                  <a:cubicBezTo>
                    <a:pt x="8165" y="45"/>
                    <a:pt x="8140" y="43"/>
                    <a:pt x="8125" y="44"/>
                  </a:cubicBezTo>
                  <a:cubicBezTo>
                    <a:pt x="8086" y="46"/>
                    <a:pt x="8194" y="46"/>
                    <a:pt x="8147" y="47"/>
                  </a:cubicBezTo>
                  <a:cubicBezTo>
                    <a:pt x="8207" y="46"/>
                    <a:pt x="8287" y="47"/>
                    <a:pt x="8349" y="46"/>
                  </a:cubicBezTo>
                  <a:lnTo>
                    <a:pt x="8314" y="45"/>
                  </a:lnTo>
                  <a:cubicBezTo>
                    <a:pt x="8342" y="46"/>
                    <a:pt x="8408" y="46"/>
                    <a:pt x="8413" y="47"/>
                  </a:cubicBezTo>
                  <a:lnTo>
                    <a:pt x="8342" y="47"/>
                  </a:lnTo>
                  <a:cubicBezTo>
                    <a:pt x="8340" y="49"/>
                    <a:pt x="8405" y="47"/>
                    <a:pt x="8408" y="48"/>
                  </a:cubicBezTo>
                  <a:lnTo>
                    <a:pt x="8484" y="45"/>
                  </a:lnTo>
                  <a:lnTo>
                    <a:pt x="8451" y="45"/>
                  </a:lnTo>
                  <a:cubicBezTo>
                    <a:pt x="8472" y="44"/>
                    <a:pt x="8542" y="46"/>
                    <a:pt x="8594" y="47"/>
                  </a:cubicBezTo>
                  <a:cubicBezTo>
                    <a:pt x="8564" y="49"/>
                    <a:pt x="8516" y="46"/>
                    <a:pt x="8461" y="47"/>
                  </a:cubicBezTo>
                  <a:cubicBezTo>
                    <a:pt x="8421" y="48"/>
                    <a:pt x="8485" y="50"/>
                    <a:pt x="8448" y="50"/>
                  </a:cubicBezTo>
                  <a:cubicBezTo>
                    <a:pt x="8458" y="51"/>
                    <a:pt x="8482" y="51"/>
                    <a:pt x="8494" y="50"/>
                  </a:cubicBezTo>
                  <a:lnTo>
                    <a:pt x="8509" y="51"/>
                  </a:lnTo>
                  <a:cubicBezTo>
                    <a:pt x="8475" y="53"/>
                    <a:pt x="8400" y="52"/>
                    <a:pt x="8350" y="54"/>
                  </a:cubicBezTo>
                  <a:cubicBezTo>
                    <a:pt x="8355" y="54"/>
                    <a:pt x="8359" y="54"/>
                    <a:pt x="8360" y="54"/>
                  </a:cubicBezTo>
                  <a:cubicBezTo>
                    <a:pt x="8321" y="52"/>
                    <a:pt x="8282" y="52"/>
                    <a:pt x="8245" y="52"/>
                  </a:cubicBezTo>
                  <a:cubicBezTo>
                    <a:pt x="8265" y="53"/>
                    <a:pt x="8273" y="53"/>
                    <a:pt x="8284" y="53"/>
                  </a:cubicBezTo>
                  <a:cubicBezTo>
                    <a:pt x="8285" y="53"/>
                    <a:pt x="8250" y="53"/>
                    <a:pt x="8236" y="54"/>
                  </a:cubicBezTo>
                  <a:cubicBezTo>
                    <a:pt x="8271" y="55"/>
                    <a:pt x="8243" y="56"/>
                    <a:pt x="8265" y="56"/>
                  </a:cubicBezTo>
                  <a:cubicBezTo>
                    <a:pt x="8242" y="57"/>
                    <a:pt x="8224" y="56"/>
                    <a:pt x="8196" y="56"/>
                  </a:cubicBezTo>
                  <a:cubicBezTo>
                    <a:pt x="8182" y="55"/>
                    <a:pt x="8208" y="55"/>
                    <a:pt x="8205" y="53"/>
                  </a:cubicBezTo>
                  <a:cubicBezTo>
                    <a:pt x="8177" y="54"/>
                    <a:pt x="8164" y="51"/>
                    <a:pt x="8122" y="52"/>
                  </a:cubicBezTo>
                  <a:cubicBezTo>
                    <a:pt x="8177" y="53"/>
                    <a:pt x="8107" y="55"/>
                    <a:pt x="8088" y="56"/>
                  </a:cubicBezTo>
                  <a:lnTo>
                    <a:pt x="8097" y="56"/>
                  </a:lnTo>
                  <a:cubicBezTo>
                    <a:pt x="8080" y="57"/>
                    <a:pt x="8065" y="57"/>
                    <a:pt x="8053" y="56"/>
                  </a:cubicBezTo>
                  <a:cubicBezTo>
                    <a:pt x="8075" y="55"/>
                    <a:pt x="8097" y="56"/>
                    <a:pt x="8091" y="54"/>
                  </a:cubicBezTo>
                  <a:cubicBezTo>
                    <a:pt x="8076" y="54"/>
                    <a:pt x="8061" y="54"/>
                    <a:pt x="8044" y="54"/>
                  </a:cubicBezTo>
                  <a:lnTo>
                    <a:pt x="8059" y="53"/>
                  </a:lnTo>
                  <a:lnTo>
                    <a:pt x="7985" y="53"/>
                  </a:lnTo>
                  <a:cubicBezTo>
                    <a:pt x="7973" y="55"/>
                    <a:pt x="7953" y="56"/>
                    <a:pt x="7943" y="58"/>
                  </a:cubicBezTo>
                  <a:cubicBezTo>
                    <a:pt x="7925" y="57"/>
                    <a:pt x="7900" y="58"/>
                    <a:pt x="7883" y="58"/>
                  </a:cubicBezTo>
                  <a:lnTo>
                    <a:pt x="7891" y="58"/>
                  </a:lnTo>
                  <a:cubicBezTo>
                    <a:pt x="7858" y="56"/>
                    <a:pt x="7785" y="57"/>
                    <a:pt x="7779" y="58"/>
                  </a:cubicBezTo>
                  <a:cubicBezTo>
                    <a:pt x="7755" y="57"/>
                    <a:pt x="7945" y="51"/>
                    <a:pt x="7779" y="52"/>
                  </a:cubicBezTo>
                  <a:cubicBezTo>
                    <a:pt x="7715" y="51"/>
                    <a:pt x="7739" y="55"/>
                    <a:pt x="7703" y="57"/>
                  </a:cubicBezTo>
                  <a:cubicBezTo>
                    <a:pt x="7703" y="57"/>
                    <a:pt x="7705" y="56"/>
                    <a:pt x="7702" y="56"/>
                  </a:cubicBezTo>
                  <a:cubicBezTo>
                    <a:pt x="7674" y="55"/>
                    <a:pt x="7671" y="57"/>
                    <a:pt x="7648" y="57"/>
                  </a:cubicBezTo>
                  <a:cubicBezTo>
                    <a:pt x="7665" y="58"/>
                    <a:pt x="7689" y="58"/>
                    <a:pt x="7697" y="58"/>
                  </a:cubicBezTo>
                  <a:cubicBezTo>
                    <a:pt x="7688" y="59"/>
                    <a:pt x="7639" y="57"/>
                    <a:pt x="7618" y="59"/>
                  </a:cubicBezTo>
                  <a:cubicBezTo>
                    <a:pt x="7646" y="56"/>
                    <a:pt x="7565" y="57"/>
                    <a:pt x="7586" y="56"/>
                  </a:cubicBezTo>
                  <a:cubicBezTo>
                    <a:pt x="7531" y="54"/>
                    <a:pt x="7472" y="56"/>
                    <a:pt x="7443" y="58"/>
                  </a:cubicBezTo>
                  <a:cubicBezTo>
                    <a:pt x="7406" y="55"/>
                    <a:pt x="7378" y="58"/>
                    <a:pt x="7317" y="56"/>
                  </a:cubicBezTo>
                  <a:cubicBezTo>
                    <a:pt x="7327" y="56"/>
                    <a:pt x="7343" y="56"/>
                    <a:pt x="7356" y="56"/>
                  </a:cubicBezTo>
                  <a:cubicBezTo>
                    <a:pt x="7391" y="55"/>
                    <a:pt x="7294" y="55"/>
                    <a:pt x="7347" y="54"/>
                  </a:cubicBezTo>
                  <a:cubicBezTo>
                    <a:pt x="7335" y="54"/>
                    <a:pt x="7346" y="55"/>
                    <a:pt x="7358" y="54"/>
                  </a:cubicBezTo>
                  <a:cubicBezTo>
                    <a:pt x="7378" y="54"/>
                    <a:pt x="7397" y="53"/>
                    <a:pt x="7392" y="52"/>
                  </a:cubicBezTo>
                  <a:lnTo>
                    <a:pt x="7343" y="51"/>
                  </a:lnTo>
                  <a:lnTo>
                    <a:pt x="7360" y="50"/>
                  </a:lnTo>
                  <a:lnTo>
                    <a:pt x="7285" y="47"/>
                  </a:lnTo>
                  <a:cubicBezTo>
                    <a:pt x="7283" y="48"/>
                    <a:pt x="7290" y="48"/>
                    <a:pt x="7294" y="49"/>
                  </a:cubicBezTo>
                  <a:cubicBezTo>
                    <a:pt x="7207" y="47"/>
                    <a:pt x="7107" y="48"/>
                    <a:pt x="7031" y="48"/>
                  </a:cubicBezTo>
                  <a:cubicBezTo>
                    <a:pt x="7017" y="53"/>
                    <a:pt x="6844" y="50"/>
                    <a:pt x="6782" y="53"/>
                  </a:cubicBezTo>
                  <a:cubicBezTo>
                    <a:pt x="6799" y="52"/>
                    <a:pt x="6808" y="49"/>
                    <a:pt x="6798" y="48"/>
                  </a:cubicBezTo>
                  <a:cubicBezTo>
                    <a:pt x="6811" y="47"/>
                    <a:pt x="6840" y="45"/>
                    <a:pt x="6871" y="46"/>
                  </a:cubicBezTo>
                  <a:cubicBezTo>
                    <a:pt x="6876" y="47"/>
                    <a:pt x="6914" y="48"/>
                    <a:pt x="6889" y="49"/>
                  </a:cubicBezTo>
                  <a:cubicBezTo>
                    <a:pt x="6975" y="48"/>
                    <a:pt x="6878" y="46"/>
                    <a:pt x="6903" y="44"/>
                  </a:cubicBezTo>
                  <a:cubicBezTo>
                    <a:pt x="6808" y="44"/>
                    <a:pt x="6752" y="48"/>
                    <a:pt x="6692" y="49"/>
                  </a:cubicBezTo>
                  <a:lnTo>
                    <a:pt x="6690" y="48"/>
                  </a:lnTo>
                  <a:lnTo>
                    <a:pt x="6645" y="49"/>
                  </a:lnTo>
                  <a:cubicBezTo>
                    <a:pt x="6682" y="50"/>
                    <a:pt x="6680" y="53"/>
                    <a:pt x="6632" y="52"/>
                  </a:cubicBezTo>
                  <a:lnTo>
                    <a:pt x="6638" y="52"/>
                  </a:lnTo>
                  <a:cubicBezTo>
                    <a:pt x="6611" y="50"/>
                    <a:pt x="6554" y="52"/>
                    <a:pt x="6511" y="51"/>
                  </a:cubicBezTo>
                  <a:lnTo>
                    <a:pt x="6483" y="53"/>
                  </a:lnTo>
                  <a:cubicBezTo>
                    <a:pt x="6440" y="53"/>
                    <a:pt x="6438" y="50"/>
                    <a:pt x="6424" y="48"/>
                  </a:cubicBezTo>
                  <a:cubicBezTo>
                    <a:pt x="6357" y="47"/>
                    <a:pt x="6319" y="50"/>
                    <a:pt x="6271" y="52"/>
                  </a:cubicBezTo>
                  <a:cubicBezTo>
                    <a:pt x="6250" y="50"/>
                    <a:pt x="6150" y="50"/>
                    <a:pt x="6203" y="48"/>
                  </a:cubicBezTo>
                  <a:cubicBezTo>
                    <a:pt x="6142" y="49"/>
                    <a:pt x="6154" y="57"/>
                    <a:pt x="6051" y="53"/>
                  </a:cubicBezTo>
                  <a:lnTo>
                    <a:pt x="6078" y="51"/>
                  </a:lnTo>
                  <a:cubicBezTo>
                    <a:pt x="5979" y="52"/>
                    <a:pt x="5838" y="54"/>
                    <a:pt x="5792" y="53"/>
                  </a:cubicBezTo>
                  <a:cubicBezTo>
                    <a:pt x="5829" y="48"/>
                    <a:pt x="5669" y="48"/>
                    <a:pt x="5651" y="43"/>
                  </a:cubicBezTo>
                  <a:cubicBezTo>
                    <a:pt x="5656" y="44"/>
                    <a:pt x="5619" y="44"/>
                    <a:pt x="5613" y="45"/>
                  </a:cubicBezTo>
                  <a:cubicBezTo>
                    <a:pt x="5605" y="44"/>
                    <a:pt x="5592" y="44"/>
                    <a:pt x="5577" y="45"/>
                  </a:cubicBezTo>
                  <a:cubicBezTo>
                    <a:pt x="5616" y="46"/>
                    <a:pt x="5550" y="50"/>
                    <a:pt x="5624" y="48"/>
                  </a:cubicBezTo>
                  <a:cubicBezTo>
                    <a:pt x="5587" y="51"/>
                    <a:pt x="5539" y="54"/>
                    <a:pt x="5457" y="54"/>
                  </a:cubicBezTo>
                  <a:lnTo>
                    <a:pt x="5458" y="52"/>
                  </a:lnTo>
                  <a:lnTo>
                    <a:pt x="5523" y="52"/>
                  </a:lnTo>
                  <a:cubicBezTo>
                    <a:pt x="5516" y="51"/>
                    <a:pt x="5549" y="51"/>
                    <a:pt x="5563" y="50"/>
                  </a:cubicBezTo>
                  <a:cubicBezTo>
                    <a:pt x="5443" y="49"/>
                    <a:pt x="5579" y="45"/>
                    <a:pt x="5456" y="46"/>
                  </a:cubicBezTo>
                  <a:cubicBezTo>
                    <a:pt x="5444" y="47"/>
                    <a:pt x="5452" y="46"/>
                    <a:pt x="5420" y="47"/>
                  </a:cubicBezTo>
                  <a:cubicBezTo>
                    <a:pt x="5435" y="47"/>
                    <a:pt x="5437" y="46"/>
                    <a:pt x="5413" y="45"/>
                  </a:cubicBezTo>
                  <a:lnTo>
                    <a:pt x="5390" y="47"/>
                  </a:lnTo>
                  <a:cubicBezTo>
                    <a:pt x="5347" y="44"/>
                    <a:pt x="5461" y="45"/>
                    <a:pt x="5424" y="42"/>
                  </a:cubicBezTo>
                  <a:cubicBezTo>
                    <a:pt x="5472" y="41"/>
                    <a:pt x="5554" y="40"/>
                    <a:pt x="5539" y="37"/>
                  </a:cubicBezTo>
                  <a:cubicBezTo>
                    <a:pt x="5461" y="36"/>
                    <a:pt x="5469" y="42"/>
                    <a:pt x="5388" y="41"/>
                  </a:cubicBezTo>
                  <a:lnTo>
                    <a:pt x="5379" y="40"/>
                  </a:lnTo>
                  <a:cubicBezTo>
                    <a:pt x="5351" y="41"/>
                    <a:pt x="5346" y="43"/>
                    <a:pt x="5330" y="44"/>
                  </a:cubicBezTo>
                  <a:cubicBezTo>
                    <a:pt x="5329" y="43"/>
                    <a:pt x="5322" y="43"/>
                    <a:pt x="5303" y="42"/>
                  </a:cubicBezTo>
                  <a:cubicBezTo>
                    <a:pt x="5255" y="45"/>
                    <a:pt x="5223" y="46"/>
                    <a:pt x="5179" y="49"/>
                  </a:cubicBezTo>
                  <a:cubicBezTo>
                    <a:pt x="5297" y="46"/>
                    <a:pt x="5280" y="51"/>
                    <a:pt x="5402" y="49"/>
                  </a:cubicBezTo>
                  <a:cubicBezTo>
                    <a:pt x="5383" y="49"/>
                    <a:pt x="5297" y="50"/>
                    <a:pt x="5292" y="53"/>
                  </a:cubicBezTo>
                  <a:lnTo>
                    <a:pt x="5293" y="51"/>
                  </a:lnTo>
                  <a:cubicBezTo>
                    <a:pt x="5253" y="52"/>
                    <a:pt x="5214" y="53"/>
                    <a:pt x="5164" y="53"/>
                  </a:cubicBezTo>
                  <a:lnTo>
                    <a:pt x="5194" y="51"/>
                  </a:lnTo>
                  <a:cubicBezTo>
                    <a:pt x="5128" y="53"/>
                    <a:pt x="5084" y="48"/>
                    <a:pt x="5032" y="52"/>
                  </a:cubicBezTo>
                  <a:cubicBezTo>
                    <a:pt x="5051" y="52"/>
                    <a:pt x="5065" y="52"/>
                    <a:pt x="5077" y="52"/>
                  </a:cubicBezTo>
                  <a:cubicBezTo>
                    <a:pt x="5043" y="53"/>
                    <a:pt x="5000" y="52"/>
                    <a:pt x="4963" y="52"/>
                  </a:cubicBezTo>
                  <a:lnTo>
                    <a:pt x="4887" y="56"/>
                  </a:lnTo>
                  <a:cubicBezTo>
                    <a:pt x="4887" y="55"/>
                    <a:pt x="4839" y="55"/>
                    <a:pt x="4862" y="53"/>
                  </a:cubicBezTo>
                  <a:cubicBezTo>
                    <a:pt x="4807" y="51"/>
                    <a:pt x="4781" y="55"/>
                    <a:pt x="4749" y="55"/>
                  </a:cubicBezTo>
                  <a:cubicBezTo>
                    <a:pt x="4693" y="53"/>
                    <a:pt x="4798" y="54"/>
                    <a:pt x="4804" y="51"/>
                  </a:cubicBezTo>
                  <a:cubicBezTo>
                    <a:pt x="4726" y="50"/>
                    <a:pt x="4644" y="51"/>
                    <a:pt x="4600" y="53"/>
                  </a:cubicBezTo>
                  <a:cubicBezTo>
                    <a:pt x="4616" y="54"/>
                    <a:pt x="4623" y="54"/>
                    <a:pt x="4623" y="55"/>
                  </a:cubicBezTo>
                  <a:cubicBezTo>
                    <a:pt x="4620" y="54"/>
                    <a:pt x="4589" y="54"/>
                    <a:pt x="4572" y="54"/>
                  </a:cubicBezTo>
                  <a:lnTo>
                    <a:pt x="4560" y="55"/>
                  </a:lnTo>
                  <a:cubicBezTo>
                    <a:pt x="4530" y="55"/>
                    <a:pt x="4535" y="54"/>
                    <a:pt x="4559" y="53"/>
                  </a:cubicBezTo>
                  <a:cubicBezTo>
                    <a:pt x="4532" y="52"/>
                    <a:pt x="4498" y="55"/>
                    <a:pt x="4470" y="53"/>
                  </a:cubicBezTo>
                  <a:cubicBezTo>
                    <a:pt x="4517" y="52"/>
                    <a:pt x="4578" y="53"/>
                    <a:pt x="4602" y="52"/>
                  </a:cubicBezTo>
                  <a:cubicBezTo>
                    <a:pt x="4503" y="53"/>
                    <a:pt x="4503" y="48"/>
                    <a:pt x="4377" y="50"/>
                  </a:cubicBezTo>
                  <a:cubicBezTo>
                    <a:pt x="4375" y="49"/>
                    <a:pt x="4397" y="48"/>
                    <a:pt x="4372" y="48"/>
                  </a:cubicBezTo>
                  <a:cubicBezTo>
                    <a:pt x="4316" y="48"/>
                    <a:pt x="4358" y="51"/>
                    <a:pt x="4340" y="52"/>
                  </a:cubicBezTo>
                  <a:cubicBezTo>
                    <a:pt x="4383" y="51"/>
                    <a:pt x="4404" y="52"/>
                    <a:pt x="4429" y="54"/>
                  </a:cubicBezTo>
                  <a:lnTo>
                    <a:pt x="4417" y="55"/>
                  </a:lnTo>
                  <a:cubicBezTo>
                    <a:pt x="4415" y="54"/>
                    <a:pt x="4388" y="54"/>
                    <a:pt x="4380" y="54"/>
                  </a:cubicBezTo>
                  <a:lnTo>
                    <a:pt x="4373" y="56"/>
                  </a:lnTo>
                  <a:cubicBezTo>
                    <a:pt x="4376" y="54"/>
                    <a:pt x="4333" y="52"/>
                    <a:pt x="4299" y="53"/>
                  </a:cubicBezTo>
                  <a:cubicBezTo>
                    <a:pt x="4333" y="54"/>
                    <a:pt x="4324" y="54"/>
                    <a:pt x="4334" y="57"/>
                  </a:cubicBezTo>
                  <a:cubicBezTo>
                    <a:pt x="4286" y="60"/>
                    <a:pt x="4279" y="55"/>
                    <a:pt x="4226" y="58"/>
                  </a:cubicBezTo>
                  <a:cubicBezTo>
                    <a:pt x="4230" y="57"/>
                    <a:pt x="4277" y="56"/>
                    <a:pt x="4236" y="56"/>
                  </a:cubicBezTo>
                  <a:cubicBezTo>
                    <a:pt x="4203" y="56"/>
                    <a:pt x="4207" y="57"/>
                    <a:pt x="4184" y="58"/>
                  </a:cubicBezTo>
                  <a:cubicBezTo>
                    <a:pt x="4210" y="56"/>
                    <a:pt x="4203" y="54"/>
                    <a:pt x="4231" y="52"/>
                  </a:cubicBezTo>
                  <a:cubicBezTo>
                    <a:pt x="4290" y="52"/>
                    <a:pt x="4255" y="52"/>
                    <a:pt x="4313" y="51"/>
                  </a:cubicBezTo>
                  <a:lnTo>
                    <a:pt x="4264" y="49"/>
                  </a:lnTo>
                  <a:cubicBezTo>
                    <a:pt x="4314" y="49"/>
                    <a:pt x="4301" y="47"/>
                    <a:pt x="4305" y="46"/>
                  </a:cubicBezTo>
                  <a:cubicBezTo>
                    <a:pt x="4218" y="44"/>
                    <a:pt x="4240" y="49"/>
                    <a:pt x="4184" y="49"/>
                  </a:cubicBezTo>
                  <a:cubicBezTo>
                    <a:pt x="4157" y="50"/>
                    <a:pt x="4236" y="49"/>
                    <a:pt x="4194" y="51"/>
                  </a:cubicBezTo>
                  <a:cubicBezTo>
                    <a:pt x="4142" y="50"/>
                    <a:pt x="4182" y="52"/>
                    <a:pt x="4124" y="53"/>
                  </a:cubicBezTo>
                  <a:lnTo>
                    <a:pt x="4134" y="52"/>
                  </a:lnTo>
                  <a:cubicBezTo>
                    <a:pt x="4116" y="51"/>
                    <a:pt x="4099" y="52"/>
                    <a:pt x="4078" y="53"/>
                  </a:cubicBezTo>
                  <a:cubicBezTo>
                    <a:pt x="4055" y="53"/>
                    <a:pt x="4104" y="60"/>
                    <a:pt x="4010" y="60"/>
                  </a:cubicBezTo>
                  <a:cubicBezTo>
                    <a:pt x="4015" y="60"/>
                    <a:pt x="4017" y="59"/>
                    <a:pt x="4017" y="59"/>
                  </a:cubicBezTo>
                  <a:lnTo>
                    <a:pt x="4108" y="41"/>
                  </a:lnTo>
                  <a:cubicBezTo>
                    <a:pt x="4013" y="41"/>
                    <a:pt x="3904" y="41"/>
                    <a:pt x="3795" y="40"/>
                  </a:cubicBezTo>
                  <a:cubicBezTo>
                    <a:pt x="3769" y="37"/>
                    <a:pt x="3873" y="37"/>
                    <a:pt x="3866" y="36"/>
                  </a:cubicBezTo>
                  <a:lnTo>
                    <a:pt x="3916" y="36"/>
                  </a:lnTo>
                  <a:cubicBezTo>
                    <a:pt x="3913" y="38"/>
                    <a:pt x="3812" y="37"/>
                    <a:pt x="3857" y="39"/>
                  </a:cubicBezTo>
                  <a:cubicBezTo>
                    <a:pt x="3945" y="38"/>
                    <a:pt x="3985" y="40"/>
                    <a:pt x="4068" y="37"/>
                  </a:cubicBezTo>
                  <a:cubicBezTo>
                    <a:pt x="4042" y="33"/>
                    <a:pt x="3958" y="37"/>
                    <a:pt x="3904" y="35"/>
                  </a:cubicBezTo>
                  <a:cubicBezTo>
                    <a:pt x="3927" y="35"/>
                    <a:pt x="3946" y="35"/>
                    <a:pt x="3965" y="34"/>
                  </a:cubicBezTo>
                  <a:lnTo>
                    <a:pt x="3801" y="33"/>
                  </a:lnTo>
                  <a:lnTo>
                    <a:pt x="3788" y="34"/>
                  </a:lnTo>
                  <a:lnTo>
                    <a:pt x="3858" y="34"/>
                  </a:lnTo>
                  <a:cubicBezTo>
                    <a:pt x="3806" y="34"/>
                    <a:pt x="3762" y="36"/>
                    <a:pt x="3758" y="39"/>
                  </a:cubicBezTo>
                  <a:lnTo>
                    <a:pt x="3768" y="39"/>
                  </a:lnTo>
                  <a:lnTo>
                    <a:pt x="3749" y="40"/>
                  </a:lnTo>
                  <a:lnTo>
                    <a:pt x="3713" y="39"/>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15" name="Freeform 64"/>
            <p:cNvSpPr>
              <a:spLocks/>
            </p:cNvSpPr>
            <p:nvPr/>
          </p:nvSpPr>
          <p:spPr bwMode="invGray">
            <a:xfrm>
              <a:off x="12117388" y="2779713"/>
              <a:ext cx="127000" cy="4762"/>
            </a:xfrm>
            <a:custGeom>
              <a:avLst/>
              <a:gdLst>
                <a:gd name="T0" fmla="*/ 19 w 66"/>
                <a:gd name="T1" fmla="*/ 2 h 2"/>
                <a:gd name="T2" fmla="*/ 19 w 66"/>
                <a:gd name="T3" fmla="*/ 2 h 2"/>
                <a:gd name="T4" fmla="*/ 60 w 66"/>
                <a:gd name="T5" fmla="*/ 0 h 2"/>
                <a:gd name="T6" fmla="*/ 19 w 66"/>
                <a:gd name="T7" fmla="*/ 2 h 2"/>
              </a:gdLst>
              <a:ahLst/>
              <a:cxnLst>
                <a:cxn ang="0">
                  <a:pos x="T0" y="T1"/>
                </a:cxn>
                <a:cxn ang="0">
                  <a:pos x="T2" y="T3"/>
                </a:cxn>
                <a:cxn ang="0">
                  <a:pos x="T4" y="T5"/>
                </a:cxn>
                <a:cxn ang="0">
                  <a:pos x="T6" y="T7"/>
                </a:cxn>
              </a:cxnLst>
              <a:rect l="0" t="0" r="r" b="b"/>
              <a:pathLst>
                <a:path w="66" h="2">
                  <a:moveTo>
                    <a:pt x="19" y="2"/>
                  </a:moveTo>
                  <a:lnTo>
                    <a:pt x="19" y="2"/>
                  </a:lnTo>
                  <a:cubicBezTo>
                    <a:pt x="33" y="2"/>
                    <a:pt x="66" y="2"/>
                    <a:pt x="60" y="0"/>
                  </a:cubicBezTo>
                  <a:cubicBezTo>
                    <a:pt x="60" y="2"/>
                    <a:pt x="0" y="0"/>
                    <a:pt x="19"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16" name="Freeform 65"/>
            <p:cNvSpPr>
              <a:spLocks/>
            </p:cNvSpPr>
            <p:nvPr/>
          </p:nvSpPr>
          <p:spPr bwMode="invGray">
            <a:xfrm>
              <a:off x="12182475" y="2787650"/>
              <a:ext cx="79375" cy="1587"/>
            </a:xfrm>
            <a:custGeom>
              <a:avLst/>
              <a:gdLst>
                <a:gd name="T0" fmla="*/ 25 w 41"/>
                <a:gd name="T1" fmla="*/ 1 h 1"/>
                <a:gd name="T2" fmla="*/ 25 w 41"/>
                <a:gd name="T3" fmla="*/ 1 h 1"/>
                <a:gd name="T4" fmla="*/ 41 w 41"/>
                <a:gd name="T5" fmla="*/ 0 h 1"/>
                <a:gd name="T6" fmla="*/ 0 w 41"/>
                <a:gd name="T7" fmla="*/ 0 h 1"/>
                <a:gd name="T8" fmla="*/ 25 w 41"/>
                <a:gd name="T9" fmla="*/ 1 h 1"/>
              </a:gdLst>
              <a:ahLst/>
              <a:cxnLst>
                <a:cxn ang="0">
                  <a:pos x="T0" y="T1"/>
                </a:cxn>
                <a:cxn ang="0">
                  <a:pos x="T2" y="T3"/>
                </a:cxn>
                <a:cxn ang="0">
                  <a:pos x="T4" y="T5"/>
                </a:cxn>
                <a:cxn ang="0">
                  <a:pos x="T6" y="T7"/>
                </a:cxn>
                <a:cxn ang="0">
                  <a:pos x="T8" y="T9"/>
                </a:cxn>
              </a:cxnLst>
              <a:rect l="0" t="0" r="r" b="b"/>
              <a:pathLst>
                <a:path w="41" h="1">
                  <a:moveTo>
                    <a:pt x="25" y="1"/>
                  </a:moveTo>
                  <a:lnTo>
                    <a:pt x="25" y="1"/>
                  </a:lnTo>
                  <a:cubicBezTo>
                    <a:pt x="27" y="1"/>
                    <a:pt x="26" y="0"/>
                    <a:pt x="41" y="0"/>
                  </a:cubicBezTo>
                  <a:lnTo>
                    <a:pt x="0" y="0"/>
                  </a:lnTo>
                  <a:lnTo>
                    <a:pt x="25"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17" name="Freeform 66"/>
            <p:cNvSpPr>
              <a:spLocks/>
            </p:cNvSpPr>
            <p:nvPr/>
          </p:nvSpPr>
          <p:spPr bwMode="invGray">
            <a:xfrm>
              <a:off x="12307888" y="2809875"/>
              <a:ext cx="249238" cy="15875"/>
            </a:xfrm>
            <a:custGeom>
              <a:avLst/>
              <a:gdLst>
                <a:gd name="T0" fmla="*/ 2 w 130"/>
                <a:gd name="T1" fmla="*/ 3 h 7"/>
                <a:gd name="T2" fmla="*/ 2 w 130"/>
                <a:gd name="T3" fmla="*/ 3 h 7"/>
                <a:gd name="T4" fmla="*/ 70 w 130"/>
                <a:gd name="T5" fmla="*/ 2 h 7"/>
                <a:gd name="T6" fmla="*/ 0 w 130"/>
                <a:gd name="T7" fmla="*/ 6 h 7"/>
                <a:gd name="T8" fmla="*/ 130 w 130"/>
                <a:gd name="T9" fmla="*/ 4 h 7"/>
                <a:gd name="T10" fmla="*/ 2 w 130"/>
                <a:gd name="T11" fmla="*/ 3 h 7"/>
              </a:gdLst>
              <a:ahLst/>
              <a:cxnLst>
                <a:cxn ang="0">
                  <a:pos x="T0" y="T1"/>
                </a:cxn>
                <a:cxn ang="0">
                  <a:pos x="T2" y="T3"/>
                </a:cxn>
                <a:cxn ang="0">
                  <a:pos x="T4" y="T5"/>
                </a:cxn>
                <a:cxn ang="0">
                  <a:pos x="T6" y="T7"/>
                </a:cxn>
                <a:cxn ang="0">
                  <a:pos x="T8" y="T9"/>
                </a:cxn>
                <a:cxn ang="0">
                  <a:pos x="T10" y="T11"/>
                </a:cxn>
              </a:cxnLst>
              <a:rect l="0" t="0" r="r" b="b"/>
              <a:pathLst>
                <a:path w="130" h="7">
                  <a:moveTo>
                    <a:pt x="2" y="3"/>
                  </a:moveTo>
                  <a:lnTo>
                    <a:pt x="2" y="3"/>
                  </a:lnTo>
                  <a:cubicBezTo>
                    <a:pt x="23" y="2"/>
                    <a:pt x="37" y="1"/>
                    <a:pt x="70" y="2"/>
                  </a:cubicBezTo>
                  <a:cubicBezTo>
                    <a:pt x="82" y="6"/>
                    <a:pt x="15" y="2"/>
                    <a:pt x="0" y="6"/>
                  </a:cubicBezTo>
                  <a:cubicBezTo>
                    <a:pt x="61" y="7"/>
                    <a:pt x="80" y="4"/>
                    <a:pt x="130" y="4"/>
                  </a:cubicBezTo>
                  <a:cubicBezTo>
                    <a:pt x="106" y="2"/>
                    <a:pt x="4" y="0"/>
                    <a:pt x="2"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18" name="Freeform 67"/>
            <p:cNvSpPr>
              <a:spLocks/>
            </p:cNvSpPr>
            <p:nvPr/>
          </p:nvSpPr>
          <p:spPr bwMode="invGray">
            <a:xfrm>
              <a:off x="12252325" y="2825750"/>
              <a:ext cx="73025" cy="1587"/>
            </a:xfrm>
            <a:custGeom>
              <a:avLst/>
              <a:gdLst>
                <a:gd name="T0" fmla="*/ 4 w 38"/>
                <a:gd name="T1" fmla="*/ 1 h 1"/>
                <a:gd name="T2" fmla="*/ 4 w 38"/>
                <a:gd name="T3" fmla="*/ 1 h 1"/>
                <a:gd name="T4" fmla="*/ 38 w 38"/>
                <a:gd name="T5" fmla="*/ 0 h 1"/>
                <a:gd name="T6" fmla="*/ 34 w 38"/>
                <a:gd name="T7" fmla="*/ 0 h 1"/>
                <a:gd name="T8" fmla="*/ 0 w 38"/>
                <a:gd name="T9" fmla="*/ 1 h 1"/>
                <a:gd name="T10" fmla="*/ 4 w 38"/>
                <a:gd name="T11" fmla="*/ 1 h 1"/>
              </a:gdLst>
              <a:ahLst/>
              <a:cxnLst>
                <a:cxn ang="0">
                  <a:pos x="T0" y="T1"/>
                </a:cxn>
                <a:cxn ang="0">
                  <a:pos x="T2" y="T3"/>
                </a:cxn>
                <a:cxn ang="0">
                  <a:pos x="T4" y="T5"/>
                </a:cxn>
                <a:cxn ang="0">
                  <a:pos x="T6" y="T7"/>
                </a:cxn>
                <a:cxn ang="0">
                  <a:pos x="T8" y="T9"/>
                </a:cxn>
                <a:cxn ang="0">
                  <a:pos x="T10" y="T11"/>
                </a:cxn>
              </a:cxnLst>
              <a:rect l="0" t="0" r="r" b="b"/>
              <a:pathLst>
                <a:path w="38" h="1">
                  <a:moveTo>
                    <a:pt x="4" y="1"/>
                  </a:moveTo>
                  <a:lnTo>
                    <a:pt x="4" y="1"/>
                  </a:lnTo>
                  <a:lnTo>
                    <a:pt x="38" y="0"/>
                  </a:lnTo>
                  <a:lnTo>
                    <a:pt x="34" y="0"/>
                  </a:lnTo>
                  <a:lnTo>
                    <a:pt x="0" y="1"/>
                  </a:lnTo>
                  <a:lnTo>
                    <a:pt x="4"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19" name="Freeform 68"/>
            <p:cNvSpPr>
              <a:spLocks/>
            </p:cNvSpPr>
            <p:nvPr/>
          </p:nvSpPr>
          <p:spPr bwMode="invGray">
            <a:xfrm>
              <a:off x="10779125" y="2733675"/>
              <a:ext cx="66675" cy="4762"/>
            </a:xfrm>
            <a:custGeom>
              <a:avLst/>
              <a:gdLst>
                <a:gd name="T0" fmla="*/ 35 w 35"/>
                <a:gd name="T1" fmla="*/ 2 h 2"/>
                <a:gd name="T2" fmla="*/ 35 w 35"/>
                <a:gd name="T3" fmla="*/ 2 h 2"/>
                <a:gd name="T4" fmla="*/ 0 w 35"/>
                <a:gd name="T5" fmla="*/ 2 h 2"/>
                <a:gd name="T6" fmla="*/ 35 w 35"/>
                <a:gd name="T7" fmla="*/ 2 h 2"/>
              </a:gdLst>
              <a:ahLst/>
              <a:cxnLst>
                <a:cxn ang="0">
                  <a:pos x="T0" y="T1"/>
                </a:cxn>
                <a:cxn ang="0">
                  <a:pos x="T2" y="T3"/>
                </a:cxn>
                <a:cxn ang="0">
                  <a:pos x="T4" y="T5"/>
                </a:cxn>
                <a:cxn ang="0">
                  <a:pos x="T6" y="T7"/>
                </a:cxn>
              </a:cxnLst>
              <a:rect l="0" t="0" r="r" b="b"/>
              <a:pathLst>
                <a:path w="35" h="2">
                  <a:moveTo>
                    <a:pt x="35" y="2"/>
                  </a:moveTo>
                  <a:lnTo>
                    <a:pt x="35" y="2"/>
                  </a:lnTo>
                  <a:cubicBezTo>
                    <a:pt x="32" y="0"/>
                    <a:pt x="11" y="1"/>
                    <a:pt x="0" y="2"/>
                  </a:cubicBezTo>
                  <a:cubicBezTo>
                    <a:pt x="9" y="2"/>
                    <a:pt x="22" y="2"/>
                    <a:pt x="35"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20" name="Freeform 69"/>
            <p:cNvSpPr>
              <a:spLocks/>
            </p:cNvSpPr>
            <p:nvPr/>
          </p:nvSpPr>
          <p:spPr bwMode="invGray">
            <a:xfrm>
              <a:off x="-2471738" y="2738438"/>
              <a:ext cx="496888" cy="1587"/>
            </a:xfrm>
            <a:custGeom>
              <a:avLst/>
              <a:gdLst>
                <a:gd name="T0" fmla="*/ 259 w 259"/>
                <a:gd name="T1" fmla="*/ 0 h 1"/>
                <a:gd name="T2" fmla="*/ 259 w 259"/>
                <a:gd name="T3" fmla="*/ 0 h 1"/>
                <a:gd name="T4" fmla="*/ 0 w 259"/>
                <a:gd name="T5" fmla="*/ 1 h 1"/>
                <a:gd name="T6" fmla="*/ 259 w 259"/>
                <a:gd name="T7" fmla="*/ 0 h 1"/>
              </a:gdLst>
              <a:ahLst/>
              <a:cxnLst>
                <a:cxn ang="0">
                  <a:pos x="T0" y="T1"/>
                </a:cxn>
                <a:cxn ang="0">
                  <a:pos x="T2" y="T3"/>
                </a:cxn>
                <a:cxn ang="0">
                  <a:pos x="T4" y="T5"/>
                </a:cxn>
                <a:cxn ang="0">
                  <a:pos x="T6" y="T7"/>
                </a:cxn>
              </a:cxnLst>
              <a:rect l="0" t="0" r="r" b="b"/>
              <a:pathLst>
                <a:path w="259" h="1">
                  <a:moveTo>
                    <a:pt x="259" y="0"/>
                  </a:moveTo>
                  <a:lnTo>
                    <a:pt x="259" y="0"/>
                  </a:lnTo>
                  <a:lnTo>
                    <a:pt x="0" y="1"/>
                  </a:lnTo>
                  <a:lnTo>
                    <a:pt x="25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21" name="Freeform 70"/>
            <p:cNvSpPr>
              <a:spLocks/>
            </p:cNvSpPr>
            <p:nvPr/>
          </p:nvSpPr>
          <p:spPr bwMode="invGray">
            <a:xfrm>
              <a:off x="9136063" y="2735263"/>
              <a:ext cx="387350" cy="14287"/>
            </a:xfrm>
            <a:custGeom>
              <a:avLst/>
              <a:gdLst>
                <a:gd name="T0" fmla="*/ 30 w 202"/>
                <a:gd name="T1" fmla="*/ 6 h 6"/>
                <a:gd name="T2" fmla="*/ 30 w 202"/>
                <a:gd name="T3" fmla="*/ 6 h 6"/>
                <a:gd name="T4" fmla="*/ 202 w 202"/>
                <a:gd name="T5" fmla="*/ 3 h 6"/>
                <a:gd name="T6" fmla="*/ 0 w 202"/>
                <a:gd name="T7" fmla="*/ 3 h 6"/>
                <a:gd name="T8" fmla="*/ 30 w 202"/>
                <a:gd name="T9" fmla="*/ 6 h 6"/>
              </a:gdLst>
              <a:ahLst/>
              <a:cxnLst>
                <a:cxn ang="0">
                  <a:pos x="T0" y="T1"/>
                </a:cxn>
                <a:cxn ang="0">
                  <a:pos x="T2" y="T3"/>
                </a:cxn>
                <a:cxn ang="0">
                  <a:pos x="T4" y="T5"/>
                </a:cxn>
                <a:cxn ang="0">
                  <a:pos x="T6" y="T7"/>
                </a:cxn>
                <a:cxn ang="0">
                  <a:pos x="T8" y="T9"/>
                </a:cxn>
              </a:cxnLst>
              <a:rect l="0" t="0" r="r" b="b"/>
              <a:pathLst>
                <a:path w="202" h="6">
                  <a:moveTo>
                    <a:pt x="30" y="6"/>
                  </a:moveTo>
                  <a:lnTo>
                    <a:pt x="30" y="6"/>
                  </a:lnTo>
                  <a:cubicBezTo>
                    <a:pt x="100" y="5"/>
                    <a:pt x="131" y="3"/>
                    <a:pt x="202" y="3"/>
                  </a:cubicBezTo>
                  <a:cubicBezTo>
                    <a:pt x="109" y="0"/>
                    <a:pt x="79" y="6"/>
                    <a:pt x="0" y="3"/>
                  </a:cubicBezTo>
                  <a:lnTo>
                    <a:pt x="30" y="6"/>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22" name="Freeform 71"/>
            <p:cNvSpPr>
              <a:spLocks/>
            </p:cNvSpPr>
            <p:nvPr/>
          </p:nvSpPr>
          <p:spPr bwMode="invGray">
            <a:xfrm>
              <a:off x="9139238" y="2725738"/>
              <a:ext cx="142875" cy="9525"/>
            </a:xfrm>
            <a:custGeom>
              <a:avLst/>
              <a:gdLst>
                <a:gd name="T0" fmla="*/ 54 w 75"/>
                <a:gd name="T1" fmla="*/ 0 h 4"/>
                <a:gd name="T2" fmla="*/ 54 w 75"/>
                <a:gd name="T3" fmla="*/ 0 h 4"/>
                <a:gd name="T4" fmla="*/ 10 w 75"/>
                <a:gd name="T5" fmla="*/ 4 h 4"/>
                <a:gd name="T6" fmla="*/ 75 w 75"/>
                <a:gd name="T7" fmla="*/ 2 h 4"/>
                <a:gd name="T8" fmla="*/ 54 w 75"/>
                <a:gd name="T9" fmla="*/ 0 h 4"/>
              </a:gdLst>
              <a:ahLst/>
              <a:cxnLst>
                <a:cxn ang="0">
                  <a:pos x="T0" y="T1"/>
                </a:cxn>
                <a:cxn ang="0">
                  <a:pos x="T2" y="T3"/>
                </a:cxn>
                <a:cxn ang="0">
                  <a:pos x="T4" y="T5"/>
                </a:cxn>
                <a:cxn ang="0">
                  <a:pos x="T6" y="T7"/>
                </a:cxn>
                <a:cxn ang="0">
                  <a:pos x="T8" y="T9"/>
                </a:cxn>
              </a:cxnLst>
              <a:rect l="0" t="0" r="r" b="b"/>
              <a:pathLst>
                <a:path w="75" h="4">
                  <a:moveTo>
                    <a:pt x="54" y="0"/>
                  </a:moveTo>
                  <a:lnTo>
                    <a:pt x="54" y="0"/>
                  </a:lnTo>
                  <a:cubicBezTo>
                    <a:pt x="65" y="2"/>
                    <a:pt x="0" y="3"/>
                    <a:pt x="10" y="4"/>
                  </a:cubicBezTo>
                  <a:cubicBezTo>
                    <a:pt x="57" y="4"/>
                    <a:pt x="32" y="2"/>
                    <a:pt x="75" y="2"/>
                  </a:cubicBezTo>
                  <a:lnTo>
                    <a:pt x="5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23" name="Freeform 72"/>
            <p:cNvSpPr>
              <a:spLocks/>
            </p:cNvSpPr>
            <p:nvPr/>
          </p:nvSpPr>
          <p:spPr bwMode="invGray">
            <a:xfrm>
              <a:off x="9805988" y="2817813"/>
              <a:ext cx="39688" cy="3175"/>
            </a:xfrm>
            <a:custGeom>
              <a:avLst/>
              <a:gdLst>
                <a:gd name="T0" fmla="*/ 21 w 21"/>
                <a:gd name="T1" fmla="*/ 0 h 1"/>
                <a:gd name="T2" fmla="*/ 21 w 21"/>
                <a:gd name="T3" fmla="*/ 0 h 1"/>
                <a:gd name="T4" fmla="*/ 0 w 21"/>
                <a:gd name="T5" fmla="*/ 1 h 1"/>
                <a:gd name="T6" fmla="*/ 17 w 21"/>
                <a:gd name="T7" fmla="*/ 1 h 1"/>
                <a:gd name="T8" fmla="*/ 21 w 21"/>
                <a:gd name="T9" fmla="*/ 0 h 1"/>
              </a:gdLst>
              <a:ahLst/>
              <a:cxnLst>
                <a:cxn ang="0">
                  <a:pos x="T0" y="T1"/>
                </a:cxn>
                <a:cxn ang="0">
                  <a:pos x="T2" y="T3"/>
                </a:cxn>
                <a:cxn ang="0">
                  <a:pos x="T4" y="T5"/>
                </a:cxn>
                <a:cxn ang="0">
                  <a:pos x="T6" y="T7"/>
                </a:cxn>
                <a:cxn ang="0">
                  <a:pos x="T8" y="T9"/>
                </a:cxn>
              </a:cxnLst>
              <a:rect l="0" t="0" r="r" b="b"/>
              <a:pathLst>
                <a:path w="21" h="1">
                  <a:moveTo>
                    <a:pt x="21" y="0"/>
                  </a:moveTo>
                  <a:lnTo>
                    <a:pt x="21" y="0"/>
                  </a:lnTo>
                  <a:lnTo>
                    <a:pt x="0" y="1"/>
                  </a:lnTo>
                  <a:lnTo>
                    <a:pt x="17" y="1"/>
                  </a:lnTo>
                  <a:lnTo>
                    <a:pt x="2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24" name="Freeform 73"/>
            <p:cNvSpPr>
              <a:spLocks/>
            </p:cNvSpPr>
            <p:nvPr/>
          </p:nvSpPr>
          <p:spPr bwMode="invGray">
            <a:xfrm>
              <a:off x="8580438" y="2725738"/>
              <a:ext cx="66675" cy="3175"/>
            </a:xfrm>
            <a:custGeom>
              <a:avLst/>
              <a:gdLst>
                <a:gd name="T0" fmla="*/ 27 w 35"/>
                <a:gd name="T1" fmla="*/ 1 h 1"/>
                <a:gd name="T2" fmla="*/ 27 w 35"/>
                <a:gd name="T3" fmla="*/ 1 h 1"/>
                <a:gd name="T4" fmla="*/ 35 w 35"/>
                <a:gd name="T5" fmla="*/ 1 h 1"/>
                <a:gd name="T6" fmla="*/ 0 w 35"/>
                <a:gd name="T7" fmla="*/ 0 h 1"/>
                <a:gd name="T8" fmla="*/ 27 w 35"/>
                <a:gd name="T9" fmla="*/ 1 h 1"/>
              </a:gdLst>
              <a:ahLst/>
              <a:cxnLst>
                <a:cxn ang="0">
                  <a:pos x="T0" y="T1"/>
                </a:cxn>
                <a:cxn ang="0">
                  <a:pos x="T2" y="T3"/>
                </a:cxn>
                <a:cxn ang="0">
                  <a:pos x="T4" y="T5"/>
                </a:cxn>
                <a:cxn ang="0">
                  <a:pos x="T6" y="T7"/>
                </a:cxn>
                <a:cxn ang="0">
                  <a:pos x="T8" y="T9"/>
                </a:cxn>
              </a:cxnLst>
              <a:rect l="0" t="0" r="r" b="b"/>
              <a:pathLst>
                <a:path w="35" h="1">
                  <a:moveTo>
                    <a:pt x="27" y="1"/>
                  </a:moveTo>
                  <a:lnTo>
                    <a:pt x="27" y="1"/>
                  </a:lnTo>
                  <a:lnTo>
                    <a:pt x="35" y="1"/>
                  </a:lnTo>
                  <a:lnTo>
                    <a:pt x="0" y="0"/>
                  </a:lnTo>
                  <a:lnTo>
                    <a:pt x="27"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25" name="Freeform 74"/>
            <p:cNvSpPr>
              <a:spLocks/>
            </p:cNvSpPr>
            <p:nvPr/>
          </p:nvSpPr>
          <p:spPr bwMode="invGray">
            <a:xfrm>
              <a:off x="8647113" y="2725738"/>
              <a:ext cx="15875" cy="3175"/>
            </a:xfrm>
            <a:custGeom>
              <a:avLst/>
              <a:gdLst>
                <a:gd name="T0" fmla="*/ 8 w 8"/>
                <a:gd name="T1" fmla="*/ 0 h 1"/>
                <a:gd name="T2" fmla="*/ 8 w 8"/>
                <a:gd name="T3" fmla="*/ 0 h 1"/>
                <a:gd name="T4" fmla="*/ 0 w 8"/>
                <a:gd name="T5" fmla="*/ 1 h 1"/>
                <a:gd name="T6" fmla="*/ 8 w 8"/>
                <a:gd name="T7" fmla="*/ 0 h 1"/>
              </a:gdLst>
              <a:ahLst/>
              <a:cxnLst>
                <a:cxn ang="0">
                  <a:pos x="T0" y="T1"/>
                </a:cxn>
                <a:cxn ang="0">
                  <a:pos x="T2" y="T3"/>
                </a:cxn>
                <a:cxn ang="0">
                  <a:pos x="T4" y="T5"/>
                </a:cxn>
                <a:cxn ang="0">
                  <a:pos x="T6" y="T7"/>
                </a:cxn>
              </a:cxnLst>
              <a:rect l="0" t="0" r="r" b="b"/>
              <a:pathLst>
                <a:path w="8" h="1">
                  <a:moveTo>
                    <a:pt x="8" y="0"/>
                  </a:moveTo>
                  <a:lnTo>
                    <a:pt x="8" y="0"/>
                  </a:lnTo>
                  <a:lnTo>
                    <a:pt x="0" y="1"/>
                  </a:lnTo>
                  <a:lnTo>
                    <a:pt x="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26" name="Freeform 75"/>
            <p:cNvSpPr>
              <a:spLocks/>
            </p:cNvSpPr>
            <p:nvPr/>
          </p:nvSpPr>
          <p:spPr bwMode="invGray">
            <a:xfrm>
              <a:off x="9794875" y="2830513"/>
              <a:ext cx="90488" cy="1587"/>
            </a:xfrm>
            <a:custGeom>
              <a:avLst/>
              <a:gdLst>
                <a:gd name="T0" fmla="*/ 0 w 47"/>
                <a:gd name="T1" fmla="*/ 0 h 1"/>
                <a:gd name="T2" fmla="*/ 0 w 47"/>
                <a:gd name="T3" fmla="*/ 0 h 1"/>
                <a:gd name="T4" fmla="*/ 32 w 47"/>
                <a:gd name="T5" fmla="*/ 1 h 1"/>
                <a:gd name="T6" fmla="*/ 47 w 47"/>
                <a:gd name="T7" fmla="*/ 0 h 1"/>
                <a:gd name="T8" fmla="*/ 0 w 47"/>
                <a:gd name="T9" fmla="*/ 0 h 1"/>
              </a:gdLst>
              <a:ahLst/>
              <a:cxnLst>
                <a:cxn ang="0">
                  <a:pos x="T0" y="T1"/>
                </a:cxn>
                <a:cxn ang="0">
                  <a:pos x="T2" y="T3"/>
                </a:cxn>
                <a:cxn ang="0">
                  <a:pos x="T4" y="T5"/>
                </a:cxn>
                <a:cxn ang="0">
                  <a:pos x="T6" y="T7"/>
                </a:cxn>
                <a:cxn ang="0">
                  <a:pos x="T8" y="T9"/>
                </a:cxn>
              </a:cxnLst>
              <a:rect l="0" t="0" r="r" b="b"/>
              <a:pathLst>
                <a:path w="47" h="1">
                  <a:moveTo>
                    <a:pt x="0" y="0"/>
                  </a:moveTo>
                  <a:lnTo>
                    <a:pt x="0" y="0"/>
                  </a:lnTo>
                  <a:lnTo>
                    <a:pt x="32" y="1"/>
                  </a:lnTo>
                  <a:lnTo>
                    <a:pt x="47" y="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27" name="Freeform 76"/>
            <p:cNvSpPr>
              <a:spLocks/>
            </p:cNvSpPr>
            <p:nvPr/>
          </p:nvSpPr>
          <p:spPr bwMode="invGray">
            <a:xfrm>
              <a:off x="9232900" y="2795588"/>
              <a:ext cx="84138" cy="3175"/>
            </a:xfrm>
            <a:custGeom>
              <a:avLst/>
              <a:gdLst>
                <a:gd name="T0" fmla="*/ 16 w 44"/>
                <a:gd name="T1" fmla="*/ 1 h 1"/>
                <a:gd name="T2" fmla="*/ 16 w 44"/>
                <a:gd name="T3" fmla="*/ 1 h 1"/>
                <a:gd name="T4" fmla="*/ 44 w 44"/>
                <a:gd name="T5" fmla="*/ 1 h 1"/>
                <a:gd name="T6" fmla="*/ 16 w 44"/>
                <a:gd name="T7" fmla="*/ 1 h 1"/>
              </a:gdLst>
              <a:ahLst/>
              <a:cxnLst>
                <a:cxn ang="0">
                  <a:pos x="T0" y="T1"/>
                </a:cxn>
                <a:cxn ang="0">
                  <a:pos x="T2" y="T3"/>
                </a:cxn>
                <a:cxn ang="0">
                  <a:pos x="T4" y="T5"/>
                </a:cxn>
                <a:cxn ang="0">
                  <a:pos x="T6" y="T7"/>
                </a:cxn>
              </a:cxnLst>
              <a:rect l="0" t="0" r="r" b="b"/>
              <a:pathLst>
                <a:path w="44" h="1">
                  <a:moveTo>
                    <a:pt x="16" y="1"/>
                  </a:moveTo>
                  <a:lnTo>
                    <a:pt x="16" y="1"/>
                  </a:lnTo>
                  <a:lnTo>
                    <a:pt x="44" y="1"/>
                  </a:lnTo>
                  <a:cubicBezTo>
                    <a:pt x="39" y="1"/>
                    <a:pt x="0" y="0"/>
                    <a:pt x="16"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28" name="Freeform 77"/>
            <p:cNvSpPr>
              <a:spLocks/>
            </p:cNvSpPr>
            <p:nvPr/>
          </p:nvSpPr>
          <p:spPr bwMode="invGray">
            <a:xfrm>
              <a:off x="8158163" y="2725738"/>
              <a:ext cx="71438" cy="3175"/>
            </a:xfrm>
            <a:custGeom>
              <a:avLst/>
              <a:gdLst>
                <a:gd name="T0" fmla="*/ 34 w 37"/>
                <a:gd name="T1" fmla="*/ 0 h 1"/>
                <a:gd name="T2" fmla="*/ 34 w 37"/>
                <a:gd name="T3" fmla="*/ 0 h 1"/>
                <a:gd name="T4" fmla="*/ 0 w 37"/>
                <a:gd name="T5" fmla="*/ 1 h 1"/>
                <a:gd name="T6" fmla="*/ 3 w 37"/>
                <a:gd name="T7" fmla="*/ 1 h 1"/>
                <a:gd name="T8" fmla="*/ 37 w 37"/>
                <a:gd name="T9" fmla="*/ 0 h 1"/>
                <a:gd name="T10" fmla="*/ 34 w 37"/>
                <a:gd name="T11" fmla="*/ 0 h 1"/>
              </a:gdLst>
              <a:ahLst/>
              <a:cxnLst>
                <a:cxn ang="0">
                  <a:pos x="T0" y="T1"/>
                </a:cxn>
                <a:cxn ang="0">
                  <a:pos x="T2" y="T3"/>
                </a:cxn>
                <a:cxn ang="0">
                  <a:pos x="T4" y="T5"/>
                </a:cxn>
                <a:cxn ang="0">
                  <a:pos x="T6" y="T7"/>
                </a:cxn>
                <a:cxn ang="0">
                  <a:pos x="T8" y="T9"/>
                </a:cxn>
                <a:cxn ang="0">
                  <a:pos x="T10" y="T11"/>
                </a:cxn>
              </a:cxnLst>
              <a:rect l="0" t="0" r="r" b="b"/>
              <a:pathLst>
                <a:path w="37" h="1">
                  <a:moveTo>
                    <a:pt x="34" y="0"/>
                  </a:moveTo>
                  <a:lnTo>
                    <a:pt x="34" y="0"/>
                  </a:lnTo>
                  <a:lnTo>
                    <a:pt x="0" y="1"/>
                  </a:lnTo>
                  <a:lnTo>
                    <a:pt x="3" y="1"/>
                  </a:lnTo>
                  <a:lnTo>
                    <a:pt x="37" y="0"/>
                  </a:lnTo>
                  <a:lnTo>
                    <a:pt x="3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29" name="Freeform 78"/>
            <p:cNvSpPr>
              <a:spLocks/>
            </p:cNvSpPr>
            <p:nvPr/>
          </p:nvSpPr>
          <p:spPr bwMode="invGray">
            <a:xfrm>
              <a:off x="8734425" y="2814638"/>
              <a:ext cx="144463" cy="3175"/>
            </a:xfrm>
            <a:custGeom>
              <a:avLst/>
              <a:gdLst>
                <a:gd name="T0" fmla="*/ 56 w 76"/>
                <a:gd name="T1" fmla="*/ 0 h 2"/>
                <a:gd name="T2" fmla="*/ 56 w 76"/>
                <a:gd name="T3" fmla="*/ 0 h 2"/>
                <a:gd name="T4" fmla="*/ 40 w 76"/>
                <a:gd name="T5" fmla="*/ 2 h 2"/>
                <a:gd name="T6" fmla="*/ 56 w 76"/>
                <a:gd name="T7" fmla="*/ 0 h 2"/>
              </a:gdLst>
              <a:ahLst/>
              <a:cxnLst>
                <a:cxn ang="0">
                  <a:pos x="T0" y="T1"/>
                </a:cxn>
                <a:cxn ang="0">
                  <a:pos x="T2" y="T3"/>
                </a:cxn>
                <a:cxn ang="0">
                  <a:pos x="T4" y="T5"/>
                </a:cxn>
                <a:cxn ang="0">
                  <a:pos x="T6" y="T7"/>
                </a:cxn>
              </a:cxnLst>
              <a:rect l="0" t="0" r="r" b="b"/>
              <a:pathLst>
                <a:path w="76" h="2">
                  <a:moveTo>
                    <a:pt x="56" y="0"/>
                  </a:moveTo>
                  <a:lnTo>
                    <a:pt x="56" y="0"/>
                  </a:lnTo>
                  <a:cubicBezTo>
                    <a:pt x="76" y="2"/>
                    <a:pt x="0" y="0"/>
                    <a:pt x="40" y="2"/>
                  </a:cubicBezTo>
                  <a:cubicBezTo>
                    <a:pt x="76" y="2"/>
                    <a:pt x="61" y="1"/>
                    <a:pt x="56"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30" name="Freeform 79"/>
            <p:cNvSpPr>
              <a:spLocks/>
            </p:cNvSpPr>
            <p:nvPr/>
          </p:nvSpPr>
          <p:spPr bwMode="invGray">
            <a:xfrm>
              <a:off x="8023225" y="2782888"/>
              <a:ext cx="26988" cy="1587"/>
            </a:xfrm>
            <a:custGeom>
              <a:avLst/>
              <a:gdLst>
                <a:gd name="T0" fmla="*/ 14 w 14"/>
                <a:gd name="T1" fmla="*/ 0 h 1"/>
                <a:gd name="T2" fmla="*/ 14 w 14"/>
                <a:gd name="T3" fmla="*/ 0 h 1"/>
                <a:gd name="T4" fmla="*/ 0 w 14"/>
                <a:gd name="T5" fmla="*/ 1 h 1"/>
                <a:gd name="T6" fmla="*/ 14 w 14"/>
                <a:gd name="T7" fmla="*/ 0 h 1"/>
              </a:gdLst>
              <a:ahLst/>
              <a:cxnLst>
                <a:cxn ang="0">
                  <a:pos x="T0" y="T1"/>
                </a:cxn>
                <a:cxn ang="0">
                  <a:pos x="T2" y="T3"/>
                </a:cxn>
                <a:cxn ang="0">
                  <a:pos x="T4" y="T5"/>
                </a:cxn>
                <a:cxn ang="0">
                  <a:pos x="T6" y="T7"/>
                </a:cxn>
              </a:cxnLst>
              <a:rect l="0" t="0" r="r" b="b"/>
              <a:pathLst>
                <a:path w="14" h="1">
                  <a:moveTo>
                    <a:pt x="14" y="0"/>
                  </a:moveTo>
                  <a:lnTo>
                    <a:pt x="14" y="0"/>
                  </a:lnTo>
                  <a:cubicBezTo>
                    <a:pt x="9" y="0"/>
                    <a:pt x="5" y="0"/>
                    <a:pt x="0" y="1"/>
                  </a:cubicBezTo>
                  <a:lnTo>
                    <a:pt x="1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31" name="Freeform 80"/>
            <p:cNvSpPr>
              <a:spLocks/>
            </p:cNvSpPr>
            <p:nvPr/>
          </p:nvSpPr>
          <p:spPr bwMode="invGray">
            <a:xfrm>
              <a:off x="8050213" y="2782888"/>
              <a:ext cx="77788" cy="1587"/>
            </a:xfrm>
            <a:custGeom>
              <a:avLst/>
              <a:gdLst>
                <a:gd name="T0" fmla="*/ 0 w 40"/>
                <a:gd name="T1" fmla="*/ 0 h 1"/>
                <a:gd name="T2" fmla="*/ 0 w 40"/>
                <a:gd name="T3" fmla="*/ 0 h 1"/>
                <a:gd name="T4" fmla="*/ 40 w 40"/>
                <a:gd name="T5" fmla="*/ 1 h 1"/>
                <a:gd name="T6" fmla="*/ 0 w 40"/>
                <a:gd name="T7" fmla="*/ 0 h 1"/>
              </a:gdLst>
              <a:ahLst/>
              <a:cxnLst>
                <a:cxn ang="0">
                  <a:pos x="T0" y="T1"/>
                </a:cxn>
                <a:cxn ang="0">
                  <a:pos x="T2" y="T3"/>
                </a:cxn>
                <a:cxn ang="0">
                  <a:pos x="T4" y="T5"/>
                </a:cxn>
                <a:cxn ang="0">
                  <a:pos x="T6" y="T7"/>
                </a:cxn>
              </a:cxnLst>
              <a:rect l="0" t="0" r="r" b="b"/>
              <a:pathLst>
                <a:path w="40" h="1">
                  <a:moveTo>
                    <a:pt x="0" y="0"/>
                  </a:moveTo>
                  <a:lnTo>
                    <a:pt x="0" y="0"/>
                  </a:lnTo>
                  <a:cubicBezTo>
                    <a:pt x="15" y="0"/>
                    <a:pt x="30" y="1"/>
                    <a:pt x="40" y="1"/>
                  </a:cubicBezTo>
                  <a:cubicBezTo>
                    <a:pt x="21" y="0"/>
                    <a:pt x="15" y="0"/>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32" name="Freeform 81"/>
            <p:cNvSpPr>
              <a:spLocks/>
            </p:cNvSpPr>
            <p:nvPr/>
          </p:nvSpPr>
          <p:spPr bwMode="invGray">
            <a:xfrm>
              <a:off x="7715250" y="2779713"/>
              <a:ext cx="90488" cy="7937"/>
            </a:xfrm>
            <a:custGeom>
              <a:avLst/>
              <a:gdLst>
                <a:gd name="T0" fmla="*/ 5 w 47"/>
                <a:gd name="T1" fmla="*/ 2 h 3"/>
                <a:gd name="T2" fmla="*/ 5 w 47"/>
                <a:gd name="T3" fmla="*/ 2 h 3"/>
                <a:gd name="T4" fmla="*/ 18 w 47"/>
                <a:gd name="T5" fmla="*/ 2 h 3"/>
                <a:gd name="T6" fmla="*/ 23 w 47"/>
                <a:gd name="T7" fmla="*/ 2 h 3"/>
                <a:gd name="T8" fmla="*/ 38 w 47"/>
                <a:gd name="T9" fmla="*/ 1 h 3"/>
                <a:gd name="T10" fmla="*/ 47 w 47"/>
                <a:gd name="T11" fmla="*/ 0 h 3"/>
                <a:gd name="T12" fmla="*/ 35 w 47"/>
                <a:gd name="T13" fmla="*/ 1 h 3"/>
                <a:gd name="T14" fmla="*/ 5 w 47"/>
                <a:gd name="T15" fmla="*/ 2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 h="3">
                  <a:moveTo>
                    <a:pt x="5" y="2"/>
                  </a:moveTo>
                  <a:lnTo>
                    <a:pt x="5" y="2"/>
                  </a:lnTo>
                  <a:lnTo>
                    <a:pt x="18" y="2"/>
                  </a:lnTo>
                  <a:cubicBezTo>
                    <a:pt x="4" y="3"/>
                    <a:pt x="11" y="3"/>
                    <a:pt x="23" y="2"/>
                  </a:cubicBezTo>
                  <a:cubicBezTo>
                    <a:pt x="37" y="2"/>
                    <a:pt x="37" y="1"/>
                    <a:pt x="38" y="1"/>
                  </a:cubicBezTo>
                  <a:lnTo>
                    <a:pt x="47" y="0"/>
                  </a:lnTo>
                  <a:lnTo>
                    <a:pt x="35" y="1"/>
                  </a:lnTo>
                  <a:cubicBezTo>
                    <a:pt x="13" y="1"/>
                    <a:pt x="0" y="1"/>
                    <a:pt x="5"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33" name="Freeform 82"/>
            <p:cNvSpPr>
              <a:spLocks/>
            </p:cNvSpPr>
            <p:nvPr/>
          </p:nvSpPr>
          <p:spPr bwMode="invGray">
            <a:xfrm>
              <a:off x="6508750" y="2713038"/>
              <a:ext cx="247650" cy="6350"/>
            </a:xfrm>
            <a:custGeom>
              <a:avLst/>
              <a:gdLst>
                <a:gd name="T0" fmla="*/ 0 w 129"/>
                <a:gd name="T1" fmla="*/ 0 h 3"/>
                <a:gd name="T2" fmla="*/ 0 w 129"/>
                <a:gd name="T3" fmla="*/ 0 h 3"/>
                <a:gd name="T4" fmla="*/ 60 w 129"/>
                <a:gd name="T5" fmla="*/ 2 h 3"/>
                <a:gd name="T6" fmla="*/ 129 w 129"/>
                <a:gd name="T7" fmla="*/ 0 h 3"/>
                <a:gd name="T8" fmla="*/ 0 w 129"/>
                <a:gd name="T9" fmla="*/ 0 h 3"/>
              </a:gdLst>
              <a:ahLst/>
              <a:cxnLst>
                <a:cxn ang="0">
                  <a:pos x="T0" y="T1"/>
                </a:cxn>
                <a:cxn ang="0">
                  <a:pos x="T2" y="T3"/>
                </a:cxn>
                <a:cxn ang="0">
                  <a:pos x="T4" y="T5"/>
                </a:cxn>
                <a:cxn ang="0">
                  <a:pos x="T6" y="T7"/>
                </a:cxn>
                <a:cxn ang="0">
                  <a:pos x="T8" y="T9"/>
                </a:cxn>
              </a:cxnLst>
              <a:rect l="0" t="0" r="r" b="b"/>
              <a:pathLst>
                <a:path w="129" h="3">
                  <a:moveTo>
                    <a:pt x="0" y="0"/>
                  </a:moveTo>
                  <a:lnTo>
                    <a:pt x="0" y="0"/>
                  </a:lnTo>
                  <a:cubicBezTo>
                    <a:pt x="50" y="1"/>
                    <a:pt x="63" y="1"/>
                    <a:pt x="60" y="2"/>
                  </a:cubicBezTo>
                  <a:cubicBezTo>
                    <a:pt x="108" y="3"/>
                    <a:pt x="100" y="0"/>
                    <a:pt x="129" y="0"/>
                  </a:cubicBez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34" name="Freeform 83"/>
            <p:cNvSpPr>
              <a:spLocks/>
            </p:cNvSpPr>
            <p:nvPr/>
          </p:nvSpPr>
          <p:spPr bwMode="invGray">
            <a:xfrm>
              <a:off x="6756400" y="2713038"/>
              <a:ext cx="33338" cy="0"/>
            </a:xfrm>
            <a:custGeom>
              <a:avLst/>
              <a:gdLst>
                <a:gd name="T0" fmla="*/ 0 w 18"/>
                <a:gd name="T1" fmla="*/ 0 w 18"/>
                <a:gd name="T2" fmla="*/ 18 w 18"/>
                <a:gd name="T3" fmla="*/ 0 w 18"/>
              </a:gdLst>
              <a:ahLst/>
              <a:cxnLst>
                <a:cxn ang="0">
                  <a:pos x="T0" y="0"/>
                </a:cxn>
                <a:cxn ang="0">
                  <a:pos x="T1" y="0"/>
                </a:cxn>
                <a:cxn ang="0">
                  <a:pos x="T2" y="0"/>
                </a:cxn>
                <a:cxn ang="0">
                  <a:pos x="T3" y="0"/>
                </a:cxn>
              </a:cxnLst>
              <a:rect l="0" t="0" r="r" b="b"/>
              <a:pathLst>
                <a:path w="18">
                  <a:moveTo>
                    <a:pt x="0" y="0"/>
                  </a:moveTo>
                  <a:lnTo>
                    <a:pt x="0" y="0"/>
                  </a:lnTo>
                  <a:lnTo>
                    <a:pt x="18" y="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35" name="Freeform 84"/>
            <p:cNvSpPr>
              <a:spLocks/>
            </p:cNvSpPr>
            <p:nvPr/>
          </p:nvSpPr>
          <p:spPr bwMode="invGray">
            <a:xfrm>
              <a:off x="8047038" y="2820988"/>
              <a:ext cx="58738" cy="4762"/>
            </a:xfrm>
            <a:custGeom>
              <a:avLst/>
              <a:gdLst>
                <a:gd name="T0" fmla="*/ 31 w 31"/>
                <a:gd name="T1" fmla="*/ 0 h 2"/>
                <a:gd name="T2" fmla="*/ 31 w 31"/>
                <a:gd name="T3" fmla="*/ 0 h 2"/>
                <a:gd name="T4" fmla="*/ 0 w 31"/>
                <a:gd name="T5" fmla="*/ 2 h 2"/>
                <a:gd name="T6" fmla="*/ 11 w 31"/>
                <a:gd name="T7" fmla="*/ 2 h 2"/>
                <a:gd name="T8" fmla="*/ 31 w 31"/>
                <a:gd name="T9" fmla="*/ 0 h 2"/>
              </a:gdLst>
              <a:ahLst/>
              <a:cxnLst>
                <a:cxn ang="0">
                  <a:pos x="T0" y="T1"/>
                </a:cxn>
                <a:cxn ang="0">
                  <a:pos x="T2" y="T3"/>
                </a:cxn>
                <a:cxn ang="0">
                  <a:pos x="T4" y="T5"/>
                </a:cxn>
                <a:cxn ang="0">
                  <a:pos x="T6" y="T7"/>
                </a:cxn>
                <a:cxn ang="0">
                  <a:pos x="T8" y="T9"/>
                </a:cxn>
              </a:cxnLst>
              <a:rect l="0" t="0" r="r" b="b"/>
              <a:pathLst>
                <a:path w="31" h="2">
                  <a:moveTo>
                    <a:pt x="31" y="0"/>
                  </a:moveTo>
                  <a:lnTo>
                    <a:pt x="31" y="0"/>
                  </a:lnTo>
                  <a:lnTo>
                    <a:pt x="0" y="2"/>
                  </a:lnTo>
                  <a:lnTo>
                    <a:pt x="11" y="2"/>
                  </a:lnTo>
                  <a:lnTo>
                    <a:pt x="3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36" name="Freeform 85"/>
            <p:cNvSpPr>
              <a:spLocks/>
            </p:cNvSpPr>
            <p:nvPr/>
          </p:nvSpPr>
          <p:spPr bwMode="invGray">
            <a:xfrm>
              <a:off x="6348413" y="2711451"/>
              <a:ext cx="82550" cy="1587"/>
            </a:xfrm>
            <a:custGeom>
              <a:avLst/>
              <a:gdLst>
                <a:gd name="T0" fmla="*/ 9 w 43"/>
                <a:gd name="T1" fmla="*/ 1 h 1"/>
                <a:gd name="T2" fmla="*/ 9 w 43"/>
                <a:gd name="T3" fmla="*/ 1 h 1"/>
                <a:gd name="T4" fmla="*/ 41 w 43"/>
                <a:gd name="T5" fmla="*/ 1 h 1"/>
                <a:gd name="T6" fmla="*/ 9 w 43"/>
                <a:gd name="T7" fmla="*/ 1 h 1"/>
              </a:gdLst>
              <a:ahLst/>
              <a:cxnLst>
                <a:cxn ang="0">
                  <a:pos x="T0" y="T1"/>
                </a:cxn>
                <a:cxn ang="0">
                  <a:pos x="T2" y="T3"/>
                </a:cxn>
                <a:cxn ang="0">
                  <a:pos x="T4" y="T5"/>
                </a:cxn>
                <a:cxn ang="0">
                  <a:pos x="T6" y="T7"/>
                </a:cxn>
              </a:cxnLst>
              <a:rect l="0" t="0" r="r" b="b"/>
              <a:pathLst>
                <a:path w="43" h="1">
                  <a:moveTo>
                    <a:pt x="9" y="1"/>
                  </a:moveTo>
                  <a:lnTo>
                    <a:pt x="9" y="1"/>
                  </a:lnTo>
                  <a:cubicBezTo>
                    <a:pt x="18" y="1"/>
                    <a:pt x="33" y="1"/>
                    <a:pt x="41" y="1"/>
                  </a:cubicBezTo>
                  <a:cubicBezTo>
                    <a:pt x="43" y="0"/>
                    <a:pt x="0" y="1"/>
                    <a:pt x="9"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37" name="Freeform 86"/>
            <p:cNvSpPr>
              <a:spLocks/>
            </p:cNvSpPr>
            <p:nvPr/>
          </p:nvSpPr>
          <p:spPr bwMode="invGray">
            <a:xfrm>
              <a:off x="6734175" y="2771775"/>
              <a:ext cx="96838" cy="6350"/>
            </a:xfrm>
            <a:custGeom>
              <a:avLst/>
              <a:gdLst>
                <a:gd name="T0" fmla="*/ 0 w 50"/>
                <a:gd name="T1" fmla="*/ 2 h 3"/>
                <a:gd name="T2" fmla="*/ 0 w 50"/>
                <a:gd name="T3" fmla="*/ 2 h 3"/>
                <a:gd name="T4" fmla="*/ 50 w 50"/>
                <a:gd name="T5" fmla="*/ 3 h 3"/>
                <a:gd name="T6" fmla="*/ 0 w 50"/>
                <a:gd name="T7" fmla="*/ 2 h 3"/>
              </a:gdLst>
              <a:ahLst/>
              <a:cxnLst>
                <a:cxn ang="0">
                  <a:pos x="T0" y="T1"/>
                </a:cxn>
                <a:cxn ang="0">
                  <a:pos x="T2" y="T3"/>
                </a:cxn>
                <a:cxn ang="0">
                  <a:pos x="T4" y="T5"/>
                </a:cxn>
                <a:cxn ang="0">
                  <a:pos x="T6" y="T7"/>
                </a:cxn>
              </a:cxnLst>
              <a:rect l="0" t="0" r="r" b="b"/>
              <a:pathLst>
                <a:path w="50" h="3">
                  <a:moveTo>
                    <a:pt x="0" y="2"/>
                  </a:moveTo>
                  <a:lnTo>
                    <a:pt x="0" y="2"/>
                  </a:lnTo>
                  <a:cubicBezTo>
                    <a:pt x="6" y="3"/>
                    <a:pt x="37" y="2"/>
                    <a:pt x="50" y="3"/>
                  </a:cubicBezTo>
                  <a:cubicBezTo>
                    <a:pt x="32" y="2"/>
                    <a:pt x="17" y="0"/>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38" name="Freeform 87"/>
            <p:cNvSpPr>
              <a:spLocks/>
            </p:cNvSpPr>
            <p:nvPr/>
          </p:nvSpPr>
          <p:spPr bwMode="invGray">
            <a:xfrm>
              <a:off x="6091238" y="2722563"/>
              <a:ext cx="95250" cy="7937"/>
            </a:xfrm>
            <a:custGeom>
              <a:avLst/>
              <a:gdLst>
                <a:gd name="T0" fmla="*/ 0 w 49"/>
                <a:gd name="T1" fmla="*/ 1 h 4"/>
                <a:gd name="T2" fmla="*/ 0 w 49"/>
                <a:gd name="T3" fmla="*/ 1 h 4"/>
                <a:gd name="T4" fmla="*/ 18 w 49"/>
                <a:gd name="T5" fmla="*/ 4 h 4"/>
                <a:gd name="T6" fmla="*/ 0 w 49"/>
                <a:gd name="T7" fmla="*/ 1 h 4"/>
              </a:gdLst>
              <a:ahLst/>
              <a:cxnLst>
                <a:cxn ang="0">
                  <a:pos x="T0" y="T1"/>
                </a:cxn>
                <a:cxn ang="0">
                  <a:pos x="T2" y="T3"/>
                </a:cxn>
                <a:cxn ang="0">
                  <a:pos x="T4" y="T5"/>
                </a:cxn>
                <a:cxn ang="0">
                  <a:pos x="T6" y="T7"/>
                </a:cxn>
              </a:cxnLst>
              <a:rect l="0" t="0" r="r" b="b"/>
              <a:pathLst>
                <a:path w="49" h="4">
                  <a:moveTo>
                    <a:pt x="0" y="1"/>
                  </a:moveTo>
                  <a:lnTo>
                    <a:pt x="0" y="1"/>
                  </a:lnTo>
                  <a:cubicBezTo>
                    <a:pt x="10" y="2"/>
                    <a:pt x="24" y="2"/>
                    <a:pt x="18" y="4"/>
                  </a:cubicBezTo>
                  <a:cubicBezTo>
                    <a:pt x="31" y="3"/>
                    <a:pt x="49"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39" name="Freeform 88"/>
            <p:cNvSpPr>
              <a:spLocks/>
            </p:cNvSpPr>
            <p:nvPr/>
          </p:nvSpPr>
          <p:spPr bwMode="invGray">
            <a:xfrm>
              <a:off x="6559550" y="2773363"/>
              <a:ext cx="80963" cy="3175"/>
            </a:xfrm>
            <a:custGeom>
              <a:avLst/>
              <a:gdLst>
                <a:gd name="T0" fmla="*/ 0 w 42"/>
                <a:gd name="T1" fmla="*/ 1 h 1"/>
                <a:gd name="T2" fmla="*/ 0 w 42"/>
                <a:gd name="T3" fmla="*/ 1 h 1"/>
                <a:gd name="T4" fmla="*/ 8 w 42"/>
                <a:gd name="T5" fmla="*/ 1 h 1"/>
                <a:gd name="T6" fmla="*/ 42 w 42"/>
                <a:gd name="T7" fmla="*/ 0 h 1"/>
                <a:gd name="T8" fmla="*/ 0 w 42"/>
                <a:gd name="T9" fmla="*/ 1 h 1"/>
              </a:gdLst>
              <a:ahLst/>
              <a:cxnLst>
                <a:cxn ang="0">
                  <a:pos x="T0" y="T1"/>
                </a:cxn>
                <a:cxn ang="0">
                  <a:pos x="T2" y="T3"/>
                </a:cxn>
                <a:cxn ang="0">
                  <a:pos x="T4" y="T5"/>
                </a:cxn>
                <a:cxn ang="0">
                  <a:pos x="T6" y="T7"/>
                </a:cxn>
                <a:cxn ang="0">
                  <a:pos x="T8" y="T9"/>
                </a:cxn>
              </a:cxnLst>
              <a:rect l="0" t="0" r="r" b="b"/>
              <a:pathLst>
                <a:path w="42" h="1">
                  <a:moveTo>
                    <a:pt x="0" y="1"/>
                  </a:moveTo>
                  <a:lnTo>
                    <a:pt x="0" y="1"/>
                  </a:lnTo>
                  <a:lnTo>
                    <a:pt x="8" y="1"/>
                  </a:lnTo>
                  <a:lnTo>
                    <a:pt x="42" y="0"/>
                  </a:lnTo>
                  <a:lnTo>
                    <a:pt x="0"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40" name="Freeform 89"/>
            <p:cNvSpPr>
              <a:spLocks/>
            </p:cNvSpPr>
            <p:nvPr/>
          </p:nvSpPr>
          <p:spPr bwMode="invGray">
            <a:xfrm>
              <a:off x="6640513" y="2806700"/>
              <a:ext cx="227013" cy="15875"/>
            </a:xfrm>
            <a:custGeom>
              <a:avLst/>
              <a:gdLst>
                <a:gd name="T0" fmla="*/ 80 w 118"/>
                <a:gd name="T1" fmla="*/ 7 h 7"/>
                <a:gd name="T2" fmla="*/ 80 w 118"/>
                <a:gd name="T3" fmla="*/ 7 h 7"/>
                <a:gd name="T4" fmla="*/ 85 w 118"/>
                <a:gd name="T5" fmla="*/ 1 h 7"/>
                <a:gd name="T6" fmla="*/ 29 w 118"/>
                <a:gd name="T7" fmla="*/ 4 h 7"/>
                <a:gd name="T8" fmla="*/ 80 w 118"/>
                <a:gd name="T9" fmla="*/ 7 h 7"/>
              </a:gdLst>
              <a:ahLst/>
              <a:cxnLst>
                <a:cxn ang="0">
                  <a:pos x="T0" y="T1"/>
                </a:cxn>
                <a:cxn ang="0">
                  <a:pos x="T2" y="T3"/>
                </a:cxn>
                <a:cxn ang="0">
                  <a:pos x="T4" y="T5"/>
                </a:cxn>
                <a:cxn ang="0">
                  <a:pos x="T6" y="T7"/>
                </a:cxn>
                <a:cxn ang="0">
                  <a:pos x="T8" y="T9"/>
                </a:cxn>
              </a:cxnLst>
              <a:rect l="0" t="0" r="r" b="b"/>
              <a:pathLst>
                <a:path w="118" h="7">
                  <a:moveTo>
                    <a:pt x="80" y="7"/>
                  </a:moveTo>
                  <a:lnTo>
                    <a:pt x="80" y="7"/>
                  </a:lnTo>
                  <a:cubicBezTo>
                    <a:pt x="118" y="5"/>
                    <a:pt x="19" y="3"/>
                    <a:pt x="85" y="1"/>
                  </a:cubicBezTo>
                  <a:cubicBezTo>
                    <a:pt x="0" y="0"/>
                    <a:pt x="92" y="4"/>
                    <a:pt x="29" y="4"/>
                  </a:cubicBezTo>
                  <a:cubicBezTo>
                    <a:pt x="66" y="4"/>
                    <a:pt x="84" y="6"/>
                    <a:pt x="80" y="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41" name="Freeform 90"/>
            <p:cNvSpPr>
              <a:spLocks/>
            </p:cNvSpPr>
            <p:nvPr/>
          </p:nvSpPr>
          <p:spPr bwMode="invGray">
            <a:xfrm>
              <a:off x="6661150" y="2814638"/>
              <a:ext cx="34925" cy="1587"/>
            </a:xfrm>
            <a:custGeom>
              <a:avLst/>
              <a:gdLst>
                <a:gd name="T0" fmla="*/ 18 w 18"/>
                <a:gd name="T1" fmla="*/ 1 h 1"/>
                <a:gd name="T2" fmla="*/ 18 w 18"/>
                <a:gd name="T3" fmla="*/ 1 h 1"/>
                <a:gd name="T4" fmla="*/ 0 w 18"/>
                <a:gd name="T5" fmla="*/ 0 h 1"/>
                <a:gd name="T6" fmla="*/ 18 w 18"/>
                <a:gd name="T7" fmla="*/ 1 h 1"/>
              </a:gdLst>
              <a:ahLst/>
              <a:cxnLst>
                <a:cxn ang="0">
                  <a:pos x="T0" y="T1"/>
                </a:cxn>
                <a:cxn ang="0">
                  <a:pos x="T2" y="T3"/>
                </a:cxn>
                <a:cxn ang="0">
                  <a:pos x="T4" y="T5"/>
                </a:cxn>
                <a:cxn ang="0">
                  <a:pos x="T6" y="T7"/>
                </a:cxn>
              </a:cxnLst>
              <a:rect l="0" t="0" r="r" b="b"/>
              <a:pathLst>
                <a:path w="18" h="1">
                  <a:moveTo>
                    <a:pt x="18" y="1"/>
                  </a:moveTo>
                  <a:lnTo>
                    <a:pt x="18" y="1"/>
                  </a:lnTo>
                  <a:lnTo>
                    <a:pt x="0" y="0"/>
                  </a:lnTo>
                  <a:lnTo>
                    <a:pt x="18"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42" name="Freeform 91"/>
            <p:cNvSpPr>
              <a:spLocks/>
            </p:cNvSpPr>
            <p:nvPr/>
          </p:nvSpPr>
          <p:spPr bwMode="invGray">
            <a:xfrm>
              <a:off x="5661025" y="2789238"/>
              <a:ext cx="23813" cy="1587"/>
            </a:xfrm>
            <a:custGeom>
              <a:avLst/>
              <a:gdLst>
                <a:gd name="T0" fmla="*/ 0 w 13"/>
                <a:gd name="T1" fmla="*/ 1 h 1"/>
                <a:gd name="T2" fmla="*/ 0 w 13"/>
                <a:gd name="T3" fmla="*/ 1 h 1"/>
                <a:gd name="T4" fmla="*/ 13 w 13"/>
                <a:gd name="T5" fmla="*/ 0 h 1"/>
                <a:gd name="T6" fmla="*/ 0 w 13"/>
                <a:gd name="T7" fmla="*/ 1 h 1"/>
              </a:gdLst>
              <a:ahLst/>
              <a:cxnLst>
                <a:cxn ang="0">
                  <a:pos x="T0" y="T1"/>
                </a:cxn>
                <a:cxn ang="0">
                  <a:pos x="T2" y="T3"/>
                </a:cxn>
                <a:cxn ang="0">
                  <a:pos x="T4" y="T5"/>
                </a:cxn>
                <a:cxn ang="0">
                  <a:pos x="T6" y="T7"/>
                </a:cxn>
              </a:cxnLst>
              <a:rect l="0" t="0" r="r" b="b"/>
              <a:pathLst>
                <a:path w="13" h="1">
                  <a:moveTo>
                    <a:pt x="0" y="1"/>
                  </a:moveTo>
                  <a:lnTo>
                    <a:pt x="0" y="1"/>
                  </a:lnTo>
                  <a:lnTo>
                    <a:pt x="13" y="0"/>
                  </a:lnTo>
                  <a:lnTo>
                    <a:pt x="0"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43" name="Freeform 92"/>
            <p:cNvSpPr>
              <a:spLocks/>
            </p:cNvSpPr>
            <p:nvPr/>
          </p:nvSpPr>
          <p:spPr bwMode="invGray">
            <a:xfrm>
              <a:off x="6162675" y="2814638"/>
              <a:ext cx="258763" cy="7937"/>
            </a:xfrm>
            <a:custGeom>
              <a:avLst/>
              <a:gdLst>
                <a:gd name="T0" fmla="*/ 77 w 135"/>
                <a:gd name="T1" fmla="*/ 2 h 4"/>
                <a:gd name="T2" fmla="*/ 77 w 135"/>
                <a:gd name="T3" fmla="*/ 2 h 4"/>
                <a:gd name="T4" fmla="*/ 135 w 135"/>
                <a:gd name="T5" fmla="*/ 0 h 4"/>
                <a:gd name="T6" fmla="*/ 6 w 135"/>
                <a:gd name="T7" fmla="*/ 4 h 4"/>
                <a:gd name="T8" fmla="*/ 90 w 135"/>
                <a:gd name="T9" fmla="*/ 3 h 4"/>
                <a:gd name="T10" fmla="*/ 77 w 135"/>
                <a:gd name="T11" fmla="*/ 2 h 4"/>
              </a:gdLst>
              <a:ahLst/>
              <a:cxnLst>
                <a:cxn ang="0">
                  <a:pos x="T0" y="T1"/>
                </a:cxn>
                <a:cxn ang="0">
                  <a:pos x="T2" y="T3"/>
                </a:cxn>
                <a:cxn ang="0">
                  <a:pos x="T4" y="T5"/>
                </a:cxn>
                <a:cxn ang="0">
                  <a:pos x="T6" y="T7"/>
                </a:cxn>
                <a:cxn ang="0">
                  <a:pos x="T8" y="T9"/>
                </a:cxn>
                <a:cxn ang="0">
                  <a:pos x="T10" y="T11"/>
                </a:cxn>
              </a:cxnLst>
              <a:rect l="0" t="0" r="r" b="b"/>
              <a:pathLst>
                <a:path w="135" h="4">
                  <a:moveTo>
                    <a:pt x="77" y="2"/>
                  </a:moveTo>
                  <a:lnTo>
                    <a:pt x="77" y="2"/>
                  </a:lnTo>
                  <a:lnTo>
                    <a:pt x="135" y="0"/>
                  </a:lnTo>
                  <a:cubicBezTo>
                    <a:pt x="96" y="1"/>
                    <a:pt x="0" y="1"/>
                    <a:pt x="6" y="4"/>
                  </a:cubicBezTo>
                  <a:cubicBezTo>
                    <a:pt x="37" y="4"/>
                    <a:pt x="75" y="4"/>
                    <a:pt x="90" y="3"/>
                  </a:cubicBezTo>
                  <a:lnTo>
                    <a:pt x="77"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44" name="Freeform 93"/>
            <p:cNvSpPr>
              <a:spLocks/>
            </p:cNvSpPr>
            <p:nvPr/>
          </p:nvSpPr>
          <p:spPr bwMode="invGray">
            <a:xfrm>
              <a:off x="5019675" y="2713038"/>
              <a:ext cx="73025" cy="4762"/>
            </a:xfrm>
            <a:custGeom>
              <a:avLst/>
              <a:gdLst>
                <a:gd name="T0" fmla="*/ 13 w 38"/>
                <a:gd name="T1" fmla="*/ 1 h 2"/>
                <a:gd name="T2" fmla="*/ 13 w 38"/>
                <a:gd name="T3" fmla="*/ 1 h 2"/>
                <a:gd name="T4" fmla="*/ 38 w 38"/>
                <a:gd name="T5" fmla="*/ 0 h 2"/>
                <a:gd name="T6" fmla="*/ 7 w 38"/>
                <a:gd name="T7" fmla="*/ 0 h 2"/>
                <a:gd name="T8" fmla="*/ 13 w 38"/>
                <a:gd name="T9" fmla="*/ 1 h 2"/>
              </a:gdLst>
              <a:ahLst/>
              <a:cxnLst>
                <a:cxn ang="0">
                  <a:pos x="T0" y="T1"/>
                </a:cxn>
                <a:cxn ang="0">
                  <a:pos x="T2" y="T3"/>
                </a:cxn>
                <a:cxn ang="0">
                  <a:pos x="T4" y="T5"/>
                </a:cxn>
                <a:cxn ang="0">
                  <a:pos x="T6" y="T7"/>
                </a:cxn>
                <a:cxn ang="0">
                  <a:pos x="T8" y="T9"/>
                </a:cxn>
              </a:cxnLst>
              <a:rect l="0" t="0" r="r" b="b"/>
              <a:pathLst>
                <a:path w="38" h="2">
                  <a:moveTo>
                    <a:pt x="13" y="1"/>
                  </a:moveTo>
                  <a:lnTo>
                    <a:pt x="13" y="1"/>
                  </a:lnTo>
                  <a:lnTo>
                    <a:pt x="38" y="0"/>
                  </a:lnTo>
                  <a:lnTo>
                    <a:pt x="7" y="0"/>
                  </a:lnTo>
                  <a:cubicBezTo>
                    <a:pt x="16" y="0"/>
                    <a:pt x="0" y="2"/>
                    <a:pt x="13"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45" name="Freeform 94"/>
            <p:cNvSpPr>
              <a:spLocks/>
            </p:cNvSpPr>
            <p:nvPr/>
          </p:nvSpPr>
          <p:spPr bwMode="invGray">
            <a:xfrm>
              <a:off x="5021263" y="2713038"/>
              <a:ext cx="11113" cy="0"/>
            </a:xfrm>
            <a:custGeom>
              <a:avLst/>
              <a:gdLst>
                <a:gd name="T0" fmla="*/ 0 w 6"/>
                <a:gd name="T1" fmla="*/ 0 w 6"/>
                <a:gd name="T2" fmla="*/ 6 w 6"/>
                <a:gd name="T3" fmla="*/ 0 w 6"/>
              </a:gdLst>
              <a:ahLst/>
              <a:cxnLst>
                <a:cxn ang="0">
                  <a:pos x="T0" y="0"/>
                </a:cxn>
                <a:cxn ang="0">
                  <a:pos x="T1" y="0"/>
                </a:cxn>
                <a:cxn ang="0">
                  <a:pos x="T2" y="0"/>
                </a:cxn>
                <a:cxn ang="0">
                  <a:pos x="T3" y="0"/>
                </a:cxn>
              </a:cxnLst>
              <a:rect l="0" t="0" r="r" b="b"/>
              <a:pathLst>
                <a:path w="6">
                  <a:moveTo>
                    <a:pt x="0" y="0"/>
                  </a:moveTo>
                  <a:lnTo>
                    <a:pt x="0" y="0"/>
                  </a:lnTo>
                  <a:lnTo>
                    <a:pt x="6" y="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46" name="Freeform 95"/>
            <p:cNvSpPr>
              <a:spLocks/>
            </p:cNvSpPr>
            <p:nvPr/>
          </p:nvSpPr>
          <p:spPr bwMode="invGray">
            <a:xfrm>
              <a:off x="5864225" y="2784475"/>
              <a:ext cx="101600" cy="4762"/>
            </a:xfrm>
            <a:custGeom>
              <a:avLst/>
              <a:gdLst>
                <a:gd name="T0" fmla="*/ 3 w 53"/>
                <a:gd name="T1" fmla="*/ 2 h 2"/>
                <a:gd name="T2" fmla="*/ 3 w 53"/>
                <a:gd name="T3" fmla="*/ 2 h 2"/>
                <a:gd name="T4" fmla="*/ 53 w 53"/>
                <a:gd name="T5" fmla="*/ 1 h 2"/>
                <a:gd name="T6" fmla="*/ 3 w 53"/>
                <a:gd name="T7" fmla="*/ 2 h 2"/>
              </a:gdLst>
              <a:ahLst/>
              <a:cxnLst>
                <a:cxn ang="0">
                  <a:pos x="T0" y="T1"/>
                </a:cxn>
                <a:cxn ang="0">
                  <a:pos x="T2" y="T3"/>
                </a:cxn>
                <a:cxn ang="0">
                  <a:pos x="T4" y="T5"/>
                </a:cxn>
                <a:cxn ang="0">
                  <a:pos x="T6" y="T7"/>
                </a:cxn>
              </a:cxnLst>
              <a:rect l="0" t="0" r="r" b="b"/>
              <a:pathLst>
                <a:path w="53" h="2">
                  <a:moveTo>
                    <a:pt x="3" y="2"/>
                  </a:moveTo>
                  <a:lnTo>
                    <a:pt x="3" y="2"/>
                  </a:lnTo>
                  <a:cubicBezTo>
                    <a:pt x="21" y="2"/>
                    <a:pt x="36" y="2"/>
                    <a:pt x="53" y="1"/>
                  </a:cubicBezTo>
                  <a:cubicBezTo>
                    <a:pt x="46" y="1"/>
                    <a:pt x="0" y="0"/>
                    <a:pt x="3"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47" name="Freeform 96"/>
            <p:cNvSpPr>
              <a:spLocks/>
            </p:cNvSpPr>
            <p:nvPr/>
          </p:nvSpPr>
          <p:spPr bwMode="invGray">
            <a:xfrm>
              <a:off x="4703763" y="2722563"/>
              <a:ext cx="84138" cy="1587"/>
            </a:xfrm>
            <a:custGeom>
              <a:avLst/>
              <a:gdLst>
                <a:gd name="T0" fmla="*/ 3 w 44"/>
                <a:gd name="T1" fmla="*/ 1 h 1"/>
                <a:gd name="T2" fmla="*/ 3 w 44"/>
                <a:gd name="T3" fmla="*/ 1 h 1"/>
                <a:gd name="T4" fmla="*/ 44 w 44"/>
                <a:gd name="T5" fmla="*/ 0 h 1"/>
                <a:gd name="T6" fmla="*/ 0 w 44"/>
                <a:gd name="T7" fmla="*/ 0 h 1"/>
                <a:gd name="T8" fmla="*/ 3 w 44"/>
                <a:gd name="T9" fmla="*/ 1 h 1"/>
              </a:gdLst>
              <a:ahLst/>
              <a:cxnLst>
                <a:cxn ang="0">
                  <a:pos x="T0" y="T1"/>
                </a:cxn>
                <a:cxn ang="0">
                  <a:pos x="T2" y="T3"/>
                </a:cxn>
                <a:cxn ang="0">
                  <a:pos x="T4" y="T5"/>
                </a:cxn>
                <a:cxn ang="0">
                  <a:pos x="T6" y="T7"/>
                </a:cxn>
                <a:cxn ang="0">
                  <a:pos x="T8" y="T9"/>
                </a:cxn>
              </a:cxnLst>
              <a:rect l="0" t="0" r="r" b="b"/>
              <a:pathLst>
                <a:path w="44" h="1">
                  <a:moveTo>
                    <a:pt x="3" y="1"/>
                  </a:moveTo>
                  <a:lnTo>
                    <a:pt x="3" y="1"/>
                  </a:lnTo>
                  <a:lnTo>
                    <a:pt x="44" y="0"/>
                  </a:lnTo>
                  <a:lnTo>
                    <a:pt x="0" y="0"/>
                  </a:lnTo>
                  <a:lnTo>
                    <a:pt x="3"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48" name="Freeform 97"/>
            <p:cNvSpPr>
              <a:spLocks/>
            </p:cNvSpPr>
            <p:nvPr/>
          </p:nvSpPr>
          <p:spPr bwMode="invGray">
            <a:xfrm>
              <a:off x="4264025" y="2713038"/>
              <a:ext cx="77788" cy="4762"/>
            </a:xfrm>
            <a:custGeom>
              <a:avLst/>
              <a:gdLst>
                <a:gd name="T0" fmla="*/ 41 w 41"/>
                <a:gd name="T1" fmla="*/ 1 h 2"/>
                <a:gd name="T2" fmla="*/ 41 w 41"/>
                <a:gd name="T3" fmla="*/ 1 h 2"/>
                <a:gd name="T4" fmla="*/ 34 w 41"/>
                <a:gd name="T5" fmla="*/ 0 h 2"/>
                <a:gd name="T6" fmla="*/ 0 w 41"/>
                <a:gd name="T7" fmla="*/ 1 h 2"/>
                <a:gd name="T8" fmla="*/ 7 w 41"/>
                <a:gd name="T9" fmla="*/ 2 h 2"/>
                <a:gd name="T10" fmla="*/ 41 w 41"/>
                <a:gd name="T11" fmla="*/ 1 h 2"/>
              </a:gdLst>
              <a:ahLst/>
              <a:cxnLst>
                <a:cxn ang="0">
                  <a:pos x="T0" y="T1"/>
                </a:cxn>
                <a:cxn ang="0">
                  <a:pos x="T2" y="T3"/>
                </a:cxn>
                <a:cxn ang="0">
                  <a:pos x="T4" y="T5"/>
                </a:cxn>
                <a:cxn ang="0">
                  <a:pos x="T6" y="T7"/>
                </a:cxn>
                <a:cxn ang="0">
                  <a:pos x="T8" y="T9"/>
                </a:cxn>
                <a:cxn ang="0">
                  <a:pos x="T10" y="T11"/>
                </a:cxn>
              </a:cxnLst>
              <a:rect l="0" t="0" r="r" b="b"/>
              <a:pathLst>
                <a:path w="41" h="2">
                  <a:moveTo>
                    <a:pt x="41" y="1"/>
                  </a:moveTo>
                  <a:lnTo>
                    <a:pt x="41" y="1"/>
                  </a:lnTo>
                  <a:lnTo>
                    <a:pt x="34" y="0"/>
                  </a:lnTo>
                  <a:lnTo>
                    <a:pt x="0" y="1"/>
                  </a:lnTo>
                  <a:lnTo>
                    <a:pt x="7" y="2"/>
                  </a:lnTo>
                  <a:lnTo>
                    <a:pt x="41"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49" name="Freeform 98"/>
            <p:cNvSpPr>
              <a:spLocks/>
            </p:cNvSpPr>
            <p:nvPr/>
          </p:nvSpPr>
          <p:spPr bwMode="invGray">
            <a:xfrm>
              <a:off x="4800600" y="2822575"/>
              <a:ext cx="117475" cy="7937"/>
            </a:xfrm>
            <a:custGeom>
              <a:avLst/>
              <a:gdLst>
                <a:gd name="T0" fmla="*/ 11 w 61"/>
                <a:gd name="T1" fmla="*/ 2 h 3"/>
                <a:gd name="T2" fmla="*/ 11 w 61"/>
                <a:gd name="T3" fmla="*/ 2 h 3"/>
                <a:gd name="T4" fmla="*/ 54 w 61"/>
                <a:gd name="T5" fmla="*/ 0 h 3"/>
                <a:gd name="T6" fmla="*/ 0 w 61"/>
                <a:gd name="T7" fmla="*/ 0 h 3"/>
                <a:gd name="T8" fmla="*/ 46 w 61"/>
                <a:gd name="T9" fmla="*/ 0 h 3"/>
                <a:gd name="T10" fmla="*/ 11 w 61"/>
                <a:gd name="T11" fmla="*/ 2 h 3"/>
              </a:gdLst>
              <a:ahLst/>
              <a:cxnLst>
                <a:cxn ang="0">
                  <a:pos x="T0" y="T1"/>
                </a:cxn>
                <a:cxn ang="0">
                  <a:pos x="T2" y="T3"/>
                </a:cxn>
                <a:cxn ang="0">
                  <a:pos x="T4" y="T5"/>
                </a:cxn>
                <a:cxn ang="0">
                  <a:pos x="T6" y="T7"/>
                </a:cxn>
                <a:cxn ang="0">
                  <a:pos x="T8" y="T9"/>
                </a:cxn>
                <a:cxn ang="0">
                  <a:pos x="T10" y="T11"/>
                </a:cxn>
              </a:cxnLst>
              <a:rect l="0" t="0" r="r" b="b"/>
              <a:pathLst>
                <a:path w="61" h="3">
                  <a:moveTo>
                    <a:pt x="11" y="2"/>
                  </a:moveTo>
                  <a:lnTo>
                    <a:pt x="11" y="2"/>
                  </a:lnTo>
                  <a:cubicBezTo>
                    <a:pt x="39" y="3"/>
                    <a:pt x="61" y="0"/>
                    <a:pt x="54" y="0"/>
                  </a:cubicBezTo>
                  <a:lnTo>
                    <a:pt x="0" y="0"/>
                  </a:lnTo>
                  <a:cubicBezTo>
                    <a:pt x="13" y="2"/>
                    <a:pt x="15" y="0"/>
                    <a:pt x="46" y="0"/>
                  </a:cubicBezTo>
                  <a:lnTo>
                    <a:pt x="11"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50" name="Freeform 99"/>
            <p:cNvSpPr>
              <a:spLocks/>
            </p:cNvSpPr>
            <p:nvPr/>
          </p:nvSpPr>
          <p:spPr bwMode="invGray">
            <a:xfrm>
              <a:off x="187325" y="2714625"/>
              <a:ext cx="1925638" cy="31750"/>
            </a:xfrm>
            <a:custGeom>
              <a:avLst/>
              <a:gdLst>
                <a:gd name="T0" fmla="*/ 746 w 1004"/>
                <a:gd name="T1" fmla="*/ 6 h 14"/>
                <a:gd name="T2" fmla="*/ 746 w 1004"/>
                <a:gd name="T3" fmla="*/ 6 h 14"/>
                <a:gd name="T4" fmla="*/ 820 w 1004"/>
                <a:gd name="T5" fmla="*/ 7 h 14"/>
                <a:gd name="T6" fmla="*/ 800 w 1004"/>
                <a:gd name="T7" fmla="*/ 8 h 14"/>
                <a:gd name="T8" fmla="*/ 847 w 1004"/>
                <a:gd name="T9" fmla="*/ 5 h 14"/>
                <a:gd name="T10" fmla="*/ 769 w 1004"/>
                <a:gd name="T11" fmla="*/ 11 h 14"/>
                <a:gd name="T12" fmla="*/ 918 w 1004"/>
                <a:gd name="T13" fmla="*/ 9 h 14"/>
                <a:gd name="T14" fmla="*/ 876 w 1004"/>
                <a:gd name="T15" fmla="*/ 7 h 14"/>
                <a:gd name="T16" fmla="*/ 981 w 1004"/>
                <a:gd name="T17" fmla="*/ 5 h 14"/>
                <a:gd name="T18" fmla="*/ 989 w 1004"/>
                <a:gd name="T19" fmla="*/ 2 h 14"/>
                <a:gd name="T20" fmla="*/ 997 w 1004"/>
                <a:gd name="T21" fmla="*/ 2 h 14"/>
                <a:gd name="T22" fmla="*/ 1004 w 1004"/>
                <a:gd name="T23" fmla="*/ 2 h 14"/>
                <a:gd name="T24" fmla="*/ 999 w 1004"/>
                <a:gd name="T25" fmla="*/ 2 h 14"/>
                <a:gd name="T26" fmla="*/ 994 w 1004"/>
                <a:gd name="T27" fmla="*/ 1 h 14"/>
                <a:gd name="T28" fmla="*/ 904 w 1004"/>
                <a:gd name="T29" fmla="*/ 0 h 14"/>
                <a:gd name="T30" fmla="*/ 791 w 1004"/>
                <a:gd name="T31" fmla="*/ 2 h 14"/>
                <a:gd name="T32" fmla="*/ 756 w 1004"/>
                <a:gd name="T33" fmla="*/ 2 h 14"/>
                <a:gd name="T34" fmla="*/ 743 w 1004"/>
                <a:gd name="T35" fmla="*/ 2 h 14"/>
                <a:gd name="T36" fmla="*/ 764 w 1004"/>
                <a:gd name="T37" fmla="*/ 1 h 14"/>
                <a:gd name="T38" fmla="*/ 697 w 1004"/>
                <a:gd name="T39" fmla="*/ 2 h 14"/>
                <a:gd name="T40" fmla="*/ 570 w 1004"/>
                <a:gd name="T41" fmla="*/ 3 h 14"/>
                <a:gd name="T42" fmla="*/ 559 w 1004"/>
                <a:gd name="T43" fmla="*/ 2 h 14"/>
                <a:gd name="T44" fmla="*/ 554 w 1004"/>
                <a:gd name="T45" fmla="*/ 3 h 14"/>
                <a:gd name="T46" fmla="*/ 0 w 1004"/>
                <a:gd name="T47" fmla="*/ 4 h 14"/>
                <a:gd name="T48" fmla="*/ 79 w 1004"/>
                <a:gd name="T49" fmla="*/ 5 h 14"/>
                <a:gd name="T50" fmla="*/ 113 w 1004"/>
                <a:gd name="T51" fmla="*/ 8 h 14"/>
                <a:gd name="T52" fmla="*/ 49 w 1004"/>
                <a:gd name="T53" fmla="*/ 8 h 14"/>
                <a:gd name="T54" fmla="*/ 64 w 1004"/>
                <a:gd name="T55" fmla="*/ 12 h 14"/>
                <a:gd name="T56" fmla="*/ 213 w 1004"/>
                <a:gd name="T57" fmla="*/ 8 h 14"/>
                <a:gd name="T58" fmla="*/ 234 w 1004"/>
                <a:gd name="T59" fmla="*/ 11 h 14"/>
                <a:gd name="T60" fmla="*/ 223 w 1004"/>
                <a:gd name="T61" fmla="*/ 11 h 14"/>
                <a:gd name="T62" fmla="*/ 324 w 1004"/>
                <a:gd name="T63" fmla="*/ 10 h 14"/>
                <a:gd name="T64" fmla="*/ 322 w 1004"/>
                <a:gd name="T65" fmla="*/ 12 h 14"/>
                <a:gd name="T66" fmla="*/ 454 w 1004"/>
                <a:gd name="T67" fmla="*/ 10 h 14"/>
                <a:gd name="T68" fmla="*/ 452 w 1004"/>
                <a:gd name="T69" fmla="*/ 11 h 14"/>
                <a:gd name="T70" fmla="*/ 620 w 1004"/>
                <a:gd name="T71" fmla="*/ 9 h 14"/>
                <a:gd name="T72" fmla="*/ 568 w 1004"/>
                <a:gd name="T73" fmla="*/ 11 h 14"/>
                <a:gd name="T74" fmla="*/ 643 w 1004"/>
                <a:gd name="T75" fmla="*/ 10 h 14"/>
                <a:gd name="T76" fmla="*/ 622 w 1004"/>
                <a:gd name="T77" fmla="*/ 12 h 14"/>
                <a:gd name="T78" fmla="*/ 758 w 1004"/>
                <a:gd name="T79" fmla="*/ 8 h 14"/>
                <a:gd name="T80" fmla="*/ 746 w 1004"/>
                <a:gd name="T81" fmla="*/ 6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004" h="14">
                  <a:moveTo>
                    <a:pt x="746" y="6"/>
                  </a:moveTo>
                  <a:lnTo>
                    <a:pt x="746" y="6"/>
                  </a:lnTo>
                  <a:cubicBezTo>
                    <a:pt x="758" y="5"/>
                    <a:pt x="817" y="5"/>
                    <a:pt x="820" y="7"/>
                  </a:cubicBezTo>
                  <a:cubicBezTo>
                    <a:pt x="812" y="7"/>
                    <a:pt x="780" y="8"/>
                    <a:pt x="800" y="8"/>
                  </a:cubicBezTo>
                  <a:lnTo>
                    <a:pt x="847" y="5"/>
                  </a:lnTo>
                  <a:cubicBezTo>
                    <a:pt x="909" y="7"/>
                    <a:pt x="800" y="10"/>
                    <a:pt x="769" y="11"/>
                  </a:cubicBezTo>
                  <a:cubicBezTo>
                    <a:pt x="832" y="11"/>
                    <a:pt x="851" y="9"/>
                    <a:pt x="918" y="9"/>
                  </a:cubicBezTo>
                  <a:cubicBezTo>
                    <a:pt x="899" y="9"/>
                    <a:pt x="886" y="8"/>
                    <a:pt x="876" y="7"/>
                  </a:cubicBezTo>
                  <a:cubicBezTo>
                    <a:pt x="873" y="5"/>
                    <a:pt x="936" y="6"/>
                    <a:pt x="981" y="5"/>
                  </a:cubicBezTo>
                  <a:cubicBezTo>
                    <a:pt x="952" y="4"/>
                    <a:pt x="969" y="3"/>
                    <a:pt x="989" y="2"/>
                  </a:cubicBezTo>
                  <a:cubicBezTo>
                    <a:pt x="993" y="2"/>
                    <a:pt x="996" y="2"/>
                    <a:pt x="997" y="2"/>
                  </a:cubicBezTo>
                  <a:lnTo>
                    <a:pt x="1004" y="2"/>
                  </a:lnTo>
                  <a:lnTo>
                    <a:pt x="999" y="2"/>
                  </a:lnTo>
                  <a:cubicBezTo>
                    <a:pt x="999" y="1"/>
                    <a:pt x="998" y="1"/>
                    <a:pt x="994" y="1"/>
                  </a:cubicBezTo>
                  <a:cubicBezTo>
                    <a:pt x="957" y="1"/>
                    <a:pt x="928" y="0"/>
                    <a:pt x="904" y="0"/>
                  </a:cubicBezTo>
                  <a:cubicBezTo>
                    <a:pt x="928" y="3"/>
                    <a:pt x="822" y="1"/>
                    <a:pt x="791" y="2"/>
                  </a:cubicBezTo>
                  <a:lnTo>
                    <a:pt x="756" y="2"/>
                  </a:lnTo>
                  <a:lnTo>
                    <a:pt x="743" y="2"/>
                  </a:lnTo>
                  <a:cubicBezTo>
                    <a:pt x="740" y="2"/>
                    <a:pt x="744" y="1"/>
                    <a:pt x="764" y="1"/>
                  </a:cubicBezTo>
                  <a:cubicBezTo>
                    <a:pt x="747" y="1"/>
                    <a:pt x="692" y="1"/>
                    <a:pt x="697" y="2"/>
                  </a:cubicBezTo>
                  <a:lnTo>
                    <a:pt x="570" y="3"/>
                  </a:lnTo>
                  <a:cubicBezTo>
                    <a:pt x="566" y="3"/>
                    <a:pt x="562" y="2"/>
                    <a:pt x="559" y="2"/>
                  </a:cubicBezTo>
                  <a:cubicBezTo>
                    <a:pt x="554" y="2"/>
                    <a:pt x="554" y="3"/>
                    <a:pt x="554" y="3"/>
                  </a:cubicBezTo>
                  <a:lnTo>
                    <a:pt x="0" y="4"/>
                  </a:lnTo>
                  <a:lnTo>
                    <a:pt x="79" y="5"/>
                  </a:lnTo>
                  <a:cubicBezTo>
                    <a:pt x="37" y="8"/>
                    <a:pt x="125" y="6"/>
                    <a:pt x="113" y="8"/>
                  </a:cubicBezTo>
                  <a:cubicBezTo>
                    <a:pt x="94" y="9"/>
                    <a:pt x="66" y="9"/>
                    <a:pt x="49" y="8"/>
                  </a:cubicBezTo>
                  <a:cubicBezTo>
                    <a:pt x="43" y="9"/>
                    <a:pt x="67" y="10"/>
                    <a:pt x="64" y="12"/>
                  </a:cubicBezTo>
                  <a:cubicBezTo>
                    <a:pt x="134" y="13"/>
                    <a:pt x="145" y="7"/>
                    <a:pt x="213" y="8"/>
                  </a:cubicBezTo>
                  <a:cubicBezTo>
                    <a:pt x="210" y="10"/>
                    <a:pt x="189" y="11"/>
                    <a:pt x="234" y="11"/>
                  </a:cubicBezTo>
                  <a:lnTo>
                    <a:pt x="223" y="11"/>
                  </a:lnTo>
                  <a:cubicBezTo>
                    <a:pt x="294" y="9"/>
                    <a:pt x="278" y="14"/>
                    <a:pt x="324" y="10"/>
                  </a:cubicBezTo>
                  <a:lnTo>
                    <a:pt x="322" y="12"/>
                  </a:lnTo>
                  <a:cubicBezTo>
                    <a:pt x="355" y="11"/>
                    <a:pt x="418" y="11"/>
                    <a:pt x="454" y="10"/>
                  </a:cubicBezTo>
                  <a:lnTo>
                    <a:pt x="452" y="11"/>
                  </a:lnTo>
                  <a:cubicBezTo>
                    <a:pt x="551" y="8"/>
                    <a:pt x="508" y="10"/>
                    <a:pt x="620" y="9"/>
                  </a:cubicBezTo>
                  <a:lnTo>
                    <a:pt x="568" y="11"/>
                  </a:lnTo>
                  <a:cubicBezTo>
                    <a:pt x="607" y="12"/>
                    <a:pt x="616" y="10"/>
                    <a:pt x="643" y="10"/>
                  </a:cubicBezTo>
                  <a:cubicBezTo>
                    <a:pt x="641" y="10"/>
                    <a:pt x="648" y="12"/>
                    <a:pt x="622" y="12"/>
                  </a:cubicBezTo>
                  <a:lnTo>
                    <a:pt x="758" y="8"/>
                  </a:lnTo>
                  <a:cubicBezTo>
                    <a:pt x="790" y="7"/>
                    <a:pt x="751" y="7"/>
                    <a:pt x="746"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51" name="Freeform 100"/>
            <p:cNvSpPr>
              <a:spLocks/>
            </p:cNvSpPr>
            <p:nvPr/>
          </p:nvSpPr>
          <p:spPr bwMode="invGray">
            <a:xfrm>
              <a:off x="1947862" y="2735263"/>
              <a:ext cx="47625" cy="0"/>
            </a:xfrm>
            <a:custGeom>
              <a:avLst/>
              <a:gdLst>
                <a:gd name="T0" fmla="*/ 0 w 25"/>
                <a:gd name="T1" fmla="*/ 0 w 25"/>
                <a:gd name="T2" fmla="*/ 25 w 25"/>
                <a:gd name="T3" fmla="*/ 0 w 25"/>
              </a:gdLst>
              <a:ahLst/>
              <a:cxnLst>
                <a:cxn ang="0">
                  <a:pos x="T0" y="0"/>
                </a:cxn>
                <a:cxn ang="0">
                  <a:pos x="T1" y="0"/>
                </a:cxn>
                <a:cxn ang="0">
                  <a:pos x="T2" y="0"/>
                </a:cxn>
                <a:cxn ang="0">
                  <a:pos x="T3" y="0"/>
                </a:cxn>
              </a:cxnLst>
              <a:rect l="0" t="0" r="r" b="b"/>
              <a:pathLst>
                <a:path w="25">
                  <a:moveTo>
                    <a:pt x="0" y="0"/>
                  </a:moveTo>
                  <a:lnTo>
                    <a:pt x="0" y="0"/>
                  </a:lnTo>
                  <a:lnTo>
                    <a:pt x="25" y="0"/>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52" name="Freeform 101"/>
            <p:cNvSpPr>
              <a:spLocks/>
            </p:cNvSpPr>
            <p:nvPr/>
          </p:nvSpPr>
          <p:spPr bwMode="invGray">
            <a:xfrm>
              <a:off x="112712" y="2724150"/>
              <a:ext cx="74613" cy="0"/>
            </a:xfrm>
            <a:custGeom>
              <a:avLst/>
              <a:gdLst>
                <a:gd name="T0" fmla="*/ 0 w 39"/>
                <a:gd name="T1" fmla="*/ 0 w 39"/>
                <a:gd name="T2" fmla="*/ 39 w 39"/>
                <a:gd name="T3" fmla="*/ 0 w 39"/>
              </a:gdLst>
              <a:ahLst/>
              <a:cxnLst>
                <a:cxn ang="0">
                  <a:pos x="T0" y="0"/>
                </a:cxn>
                <a:cxn ang="0">
                  <a:pos x="T1" y="0"/>
                </a:cxn>
                <a:cxn ang="0">
                  <a:pos x="T2" y="0"/>
                </a:cxn>
                <a:cxn ang="0">
                  <a:pos x="T3" y="0"/>
                </a:cxn>
              </a:cxnLst>
              <a:rect l="0" t="0" r="r" b="b"/>
              <a:pathLst>
                <a:path w="39">
                  <a:moveTo>
                    <a:pt x="0" y="0"/>
                  </a:moveTo>
                  <a:lnTo>
                    <a:pt x="0" y="0"/>
                  </a:lnTo>
                  <a:lnTo>
                    <a:pt x="39" y="0"/>
                  </a:lnTo>
                  <a:cubicBezTo>
                    <a:pt x="27" y="0"/>
                    <a:pt x="14" y="0"/>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53" name="Freeform 102"/>
            <p:cNvSpPr>
              <a:spLocks/>
            </p:cNvSpPr>
            <p:nvPr/>
          </p:nvSpPr>
          <p:spPr bwMode="invGray">
            <a:xfrm>
              <a:off x="2187575" y="2717800"/>
              <a:ext cx="176213" cy="6350"/>
            </a:xfrm>
            <a:custGeom>
              <a:avLst/>
              <a:gdLst>
                <a:gd name="T0" fmla="*/ 71 w 92"/>
                <a:gd name="T1" fmla="*/ 3 h 3"/>
                <a:gd name="T2" fmla="*/ 71 w 92"/>
                <a:gd name="T3" fmla="*/ 3 h 3"/>
                <a:gd name="T4" fmla="*/ 92 w 92"/>
                <a:gd name="T5" fmla="*/ 0 h 3"/>
                <a:gd name="T6" fmla="*/ 8 w 92"/>
                <a:gd name="T7" fmla="*/ 1 h 3"/>
                <a:gd name="T8" fmla="*/ 2 w 92"/>
                <a:gd name="T9" fmla="*/ 3 h 3"/>
                <a:gd name="T10" fmla="*/ 71 w 92"/>
                <a:gd name="T11" fmla="*/ 3 h 3"/>
              </a:gdLst>
              <a:ahLst/>
              <a:cxnLst>
                <a:cxn ang="0">
                  <a:pos x="T0" y="T1"/>
                </a:cxn>
                <a:cxn ang="0">
                  <a:pos x="T2" y="T3"/>
                </a:cxn>
                <a:cxn ang="0">
                  <a:pos x="T4" y="T5"/>
                </a:cxn>
                <a:cxn ang="0">
                  <a:pos x="T6" y="T7"/>
                </a:cxn>
                <a:cxn ang="0">
                  <a:pos x="T8" y="T9"/>
                </a:cxn>
                <a:cxn ang="0">
                  <a:pos x="T10" y="T11"/>
                </a:cxn>
              </a:cxnLst>
              <a:rect l="0" t="0" r="r" b="b"/>
              <a:pathLst>
                <a:path w="92" h="3">
                  <a:moveTo>
                    <a:pt x="71" y="3"/>
                  </a:moveTo>
                  <a:lnTo>
                    <a:pt x="71" y="3"/>
                  </a:lnTo>
                  <a:cubicBezTo>
                    <a:pt x="47" y="2"/>
                    <a:pt x="88" y="1"/>
                    <a:pt x="92" y="0"/>
                  </a:cubicBezTo>
                  <a:lnTo>
                    <a:pt x="8" y="1"/>
                  </a:lnTo>
                  <a:cubicBezTo>
                    <a:pt x="8" y="1"/>
                    <a:pt x="0" y="2"/>
                    <a:pt x="2" y="3"/>
                  </a:cubicBezTo>
                  <a:lnTo>
                    <a:pt x="71" y="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54" name="Freeform 103"/>
            <p:cNvSpPr>
              <a:spLocks/>
            </p:cNvSpPr>
            <p:nvPr/>
          </p:nvSpPr>
          <p:spPr bwMode="invGray">
            <a:xfrm>
              <a:off x="2112962" y="2714625"/>
              <a:ext cx="90488" cy="4762"/>
            </a:xfrm>
            <a:custGeom>
              <a:avLst/>
              <a:gdLst>
                <a:gd name="T0" fmla="*/ 22 w 47"/>
                <a:gd name="T1" fmla="*/ 0 h 2"/>
                <a:gd name="T2" fmla="*/ 22 w 47"/>
                <a:gd name="T3" fmla="*/ 0 h 2"/>
                <a:gd name="T4" fmla="*/ 0 w 47"/>
                <a:gd name="T5" fmla="*/ 2 h 2"/>
                <a:gd name="T6" fmla="*/ 47 w 47"/>
                <a:gd name="T7" fmla="*/ 2 h 2"/>
                <a:gd name="T8" fmla="*/ 22 w 47"/>
                <a:gd name="T9" fmla="*/ 0 h 2"/>
              </a:gdLst>
              <a:ahLst/>
              <a:cxnLst>
                <a:cxn ang="0">
                  <a:pos x="T0" y="T1"/>
                </a:cxn>
                <a:cxn ang="0">
                  <a:pos x="T2" y="T3"/>
                </a:cxn>
                <a:cxn ang="0">
                  <a:pos x="T4" y="T5"/>
                </a:cxn>
                <a:cxn ang="0">
                  <a:pos x="T6" y="T7"/>
                </a:cxn>
                <a:cxn ang="0">
                  <a:pos x="T8" y="T9"/>
                </a:cxn>
              </a:cxnLst>
              <a:rect l="0" t="0" r="r" b="b"/>
              <a:pathLst>
                <a:path w="47" h="2">
                  <a:moveTo>
                    <a:pt x="22" y="0"/>
                  </a:moveTo>
                  <a:lnTo>
                    <a:pt x="22" y="0"/>
                  </a:lnTo>
                  <a:cubicBezTo>
                    <a:pt x="19" y="1"/>
                    <a:pt x="11" y="1"/>
                    <a:pt x="0" y="2"/>
                  </a:cubicBezTo>
                  <a:lnTo>
                    <a:pt x="47" y="2"/>
                  </a:lnTo>
                  <a:cubicBezTo>
                    <a:pt x="47" y="1"/>
                    <a:pt x="41" y="0"/>
                    <a:pt x="2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55" name="Freeform 104"/>
            <p:cNvSpPr>
              <a:spLocks/>
            </p:cNvSpPr>
            <p:nvPr/>
          </p:nvSpPr>
          <p:spPr bwMode="invGray">
            <a:xfrm>
              <a:off x="2101850" y="2811463"/>
              <a:ext cx="71438" cy="3175"/>
            </a:xfrm>
            <a:custGeom>
              <a:avLst/>
              <a:gdLst>
                <a:gd name="T0" fmla="*/ 37 w 37"/>
                <a:gd name="T1" fmla="*/ 0 h 1"/>
                <a:gd name="T2" fmla="*/ 37 w 37"/>
                <a:gd name="T3" fmla="*/ 0 h 1"/>
                <a:gd name="T4" fmla="*/ 22 w 37"/>
                <a:gd name="T5" fmla="*/ 1 h 1"/>
                <a:gd name="T6" fmla="*/ 0 w 37"/>
                <a:gd name="T7" fmla="*/ 1 h 1"/>
                <a:gd name="T8" fmla="*/ 37 w 37"/>
                <a:gd name="T9" fmla="*/ 0 h 1"/>
              </a:gdLst>
              <a:ahLst/>
              <a:cxnLst>
                <a:cxn ang="0">
                  <a:pos x="T0" y="T1"/>
                </a:cxn>
                <a:cxn ang="0">
                  <a:pos x="T2" y="T3"/>
                </a:cxn>
                <a:cxn ang="0">
                  <a:pos x="T4" y="T5"/>
                </a:cxn>
                <a:cxn ang="0">
                  <a:pos x="T6" y="T7"/>
                </a:cxn>
                <a:cxn ang="0">
                  <a:pos x="T8" y="T9"/>
                </a:cxn>
              </a:cxnLst>
              <a:rect l="0" t="0" r="r" b="b"/>
              <a:pathLst>
                <a:path w="37" h="1">
                  <a:moveTo>
                    <a:pt x="37" y="0"/>
                  </a:moveTo>
                  <a:lnTo>
                    <a:pt x="37" y="0"/>
                  </a:lnTo>
                  <a:lnTo>
                    <a:pt x="22" y="1"/>
                  </a:lnTo>
                  <a:lnTo>
                    <a:pt x="0" y="1"/>
                  </a:lnTo>
                  <a:lnTo>
                    <a:pt x="3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56" name="Freeform 105"/>
            <p:cNvSpPr>
              <a:spLocks/>
            </p:cNvSpPr>
            <p:nvPr/>
          </p:nvSpPr>
          <p:spPr bwMode="invGray">
            <a:xfrm>
              <a:off x="1724025" y="2805113"/>
              <a:ext cx="120650" cy="4762"/>
            </a:xfrm>
            <a:custGeom>
              <a:avLst/>
              <a:gdLst>
                <a:gd name="T0" fmla="*/ 0 w 63"/>
                <a:gd name="T1" fmla="*/ 0 h 2"/>
                <a:gd name="T2" fmla="*/ 0 w 63"/>
                <a:gd name="T3" fmla="*/ 0 h 2"/>
                <a:gd name="T4" fmla="*/ 63 w 63"/>
                <a:gd name="T5" fmla="*/ 0 h 2"/>
                <a:gd name="T6" fmla="*/ 0 w 63"/>
                <a:gd name="T7" fmla="*/ 0 h 2"/>
              </a:gdLst>
              <a:ahLst/>
              <a:cxnLst>
                <a:cxn ang="0">
                  <a:pos x="T0" y="T1"/>
                </a:cxn>
                <a:cxn ang="0">
                  <a:pos x="T2" y="T3"/>
                </a:cxn>
                <a:cxn ang="0">
                  <a:pos x="T4" y="T5"/>
                </a:cxn>
                <a:cxn ang="0">
                  <a:pos x="T6" y="T7"/>
                </a:cxn>
              </a:cxnLst>
              <a:rect l="0" t="0" r="r" b="b"/>
              <a:pathLst>
                <a:path w="63" h="2">
                  <a:moveTo>
                    <a:pt x="0" y="0"/>
                  </a:moveTo>
                  <a:lnTo>
                    <a:pt x="0" y="0"/>
                  </a:lnTo>
                  <a:cubicBezTo>
                    <a:pt x="18" y="2"/>
                    <a:pt x="52" y="1"/>
                    <a:pt x="63" y="0"/>
                  </a:cubicBezTo>
                  <a:cubicBezTo>
                    <a:pt x="24" y="0"/>
                    <a:pt x="41" y="0"/>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57" name="Freeform 106"/>
            <p:cNvSpPr>
              <a:spLocks/>
            </p:cNvSpPr>
            <p:nvPr/>
          </p:nvSpPr>
          <p:spPr bwMode="invGray">
            <a:xfrm>
              <a:off x="1744662" y="2833688"/>
              <a:ext cx="73025" cy="3175"/>
            </a:xfrm>
            <a:custGeom>
              <a:avLst/>
              <a:gdLst>
                <a:gd name="T0" fmla="*/ 38 w 38"/>
                <a:gd name="T1" fmla="*/ 0 h 1"/>
                <a:gd name="T2" fmla="*/ 38 w 38"/>
                <a:gd name="T3" fmla="*/ 0 h 1"/>
                <a:gd name="T4" fmla="*/ 0 w 38"/>
                <a:gd name="T5" fmla="*/ 1 h 1"/>
                <a:gd name="T6" fmla="*/ 3 w 38"/>
                <a:gd name="T7" fmla="*/ 1 h 1"/>
                <a:gd name="T8" fmla="*/ 38 w 38"/>
                <a:gd name="T9" fmla="*/ 0 h 1"/>
              </a:gdLst>
              <a:ahLst/>
              <a:cxnLst>
                <a:cxn ang="0">
                  <a:pos x="T0" y="T1"/>
                </a:cxn>
                <a:cxn ang="0">
                  <a:pos x="T2" y="T3"/>
                </a:cxn>
                <a:cxn ang="0">
                  <a:pos x="T4" y="T5"/>
                </a:cxn>
                <a:cxn ang="0">
                  <a:pos x="T6" y="T7"/>
                </a:cxn>
                <a:cxn ang="0">
                  <a:pos x="T8" y="T9"/>
                </a:cxn>
              </a:cxnLst>
              <a:rect l="0" t="0" r="r" b="b"/>
              <a:pathLst>
                <a:path w="38" h="1">
                  <a:moveTo>
                    <a:pt x="38" y="0"/>
                  </a:moveTo>
                  <a:lnTo>
                    <a:pt x="38" y="0"/>
                  </a:lnTo>
                  <a:lnTo>
                    <a:pt x="0" y="1"/>
                  </a:lnTo>
                  <a:lnTo>
                    <a:pt x="3" y="1"/>
                  </a:lnTo>
                  <a:lnTo>
                    <a:pt x="3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58" name="Freeform 107"/>
            <p:cNvSpPr>
              <a:spLocks/>
            </p:cNvSpPr>
            <p:nvPr/>
          </p:nvSpPr>
          <p:spPr bwMode="invGray">
            <a:xfrm>
              <a:off x="-474663" y="2741613"/>
              <a:ext cx="34925" cy="0"/>
            </a:xfrm>
            <a:custGeom>
              <a:avLst/>
              <a:gdLst>
                <a:gd name="T0" fmla="*/ 18 w 18"/>
                <a:gd name="T1" fmla="*/ 18 w 18"/>
                <a:gd name="T2" fmla="*/ 0 w 18"/>
                <a:gd name="T3" fmla="*/ 18 w 18"/>
              </a:gdLst>
              <a:ahLst/>
              <a:cxnLst>
                <a:cxn ang="0">
                  <a:pos x="T0" y="0"/>
                </a:cxn>
                <a:cxn ang="0">
                  <a:pos x="T1" y="0"/>
                </a:cxn>
                <a:cxn ang="0">
                  <a:pos x="T2" y="0"/>
                </a:cxn>
                <a:cxn ang="0">
                  <a:pos x="T3" y="0"/>
                </a:cxn>
              </a:cxnLst>
              <a:rect l="0" t="0" r="r" b="b"/>
              <a:pathLst>
                <a:path w="18">
                  <a:moveTo>
                    <a:pt x="18" y="0"/>
                  </a:moveTo>
                  <a:lnTo>
                    <a:pt x="18" y="0"/>
                  </a:lnTo>
                  <a:lnTo>
                    <a:pt x="0" y="0"/>
                  </a:lnTo>
                  <a:lnTo>
                    <a:pt x="1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59" name="Freeform 108"/>
            <p:cNvSpPr>
              <a:spLocks/>
            </p:cNvSpPr>
            <p:nvPr/>
          </p:nvSpPr>
          <p:spPr bwMode="invGray">
            <a:xfrm>
              <a:off x="-947738" y="2725738"/>
              <a:ext cx="1239838" cy="19050"/>
            </a:xfrm>
            <a:custGeom>
              <a:avLst/>
              <a:gdLst>
                <a:gd name="T0" fmla="*/ 588 w 647"/>
                <a:gd name="T1" fmla="*/ 5 h 8"/>
                <a:gd name="T2" fmla="*/ 588 w 647"/>
                <a:gd name="T3" fmla="*/ 5 h 8"/>
                <a:gd name="T4" fmla="*/ 619 w 647"/>
                <a:gd name="T5" fmla="*/ 0 h 8"/>
                <a:gd name="T6" fmla="*/ 570 w 647"/>
                <a:gd name="T7" fmla="*/ 1 h 8"/>
                <a:gd name="T8" fmla="*/ 574 w 647"/>
                <a:gd name="T9" fmla="*/ 0 h 8"/>
                <a:gd name="T10" fmla="*/ 515 w 647"/>
                <a:gd name="T11" fmla="*/ 1 h 8"/>
                <a:gd name="T12" fmla="*/ 533 w 647"/>
                <a:gd name="T13" fmla="*/ 3 h 8"/>
                <a:gd name="T14" fmla="*/ 450 w 647"/>
                <a:gd name="T15" fmla="*/ 0 h 8"/>
                <a:gd name="T16" fmla="*/ 361 w 647"/>
                <a:gd name="T17" fmla="*/ 0 h 8"/>
                <a:gd name="T18" fmla="*/ 368 w 647"/>
                <a:gd name="T19" fmla="*/ 0 h 8"/>
                <a:gd name="T20" fmla="*/ 355 w 647"/>
                <a:gd name="T21" fmla="*/ 0 h 8"/>
                <a:gd name="T22" fmla="*/ 55 w 647"/>
                <a:gd name="T23" fmla="*/ 1 h 8"/>
                <a:gd name="T24" fmla="*/ 45 w 647"/>
                <a:gd name="T25" fmla="*/ 6 h 8"/>
                <a:gd name="T26" fmla="*/ 207 w 647"/>
                <a:gd name="T27" fmla="*/ 5 h 8"/>
                <a:gd name="T28" fmla="*/ 214 w 647"/>
                <a:gd name="T29" fmla="*/ 6 h 8"/>
                <a:gd name="T30" fmla="*/ 250 w 647"/>
                <a:gd name="T31" fmla="*/ 4 h 8"/>
                <a:gd name="T32" fmla="*/ 216 w 647"/>
                <a:gd name="T33" fmla="*/ 3 h 8"/>
                <a:gd name="T34" fmla="*/ 393 w 647"/>
                <a:gd name="T35" fmla="*/ 3 h 8"/>
                <a:gd name="T36" fmla="*/ 265 w 647"/>
                <a:gd name="T37" fmla="*/ 5 h 8"/>
                <a:gd name="T38" fmla="*/ 265 w 647"/>
                <a:gd name="T39" fmla="*/ 7 h 8"/>
                <a:gd name="T40" fmla="*/ 588 w 647"/>
                <a:gd name="T41"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47" h="8">
                  <a:moveTo>
                    <a:pt x="588" y="5"/>
                  </a:moveTo>
                  <a:lnTo>
                    <a:pt x="588" y="5"/>
                  </a:lnTo>
                  <a:cubicBezTo>
                    <a:pt x="499" y="3"/>
                    <a:pt x="647" y="3"/>
                    <a:pt x="619" y="0"/>
                  </a:cubicBezTo>
                  <a:lnTo>
                    <a:pt x="570" y="1"/>
                  </a:lnTo>
                  <a:lnTo>
                    <a:pt x="574" y="0"/>
                  </a:lnTo>
                  <a:lnTo>
                    <a:pt x="515" y="1"/>
                  </a:lnTo>
                  <a:cubicBezTo>
                    <a:pt x="527" y="2"/>
                    <a:pt x="536" y="2"/>
                    <a:pt x="533" y="3"/>
                  </a:cubicBezTo>
                  <a:cubicBezTo>
                    <a:pt x="454" y="3"/>
                    <a:pt x="508" y="2"/>
                    <a:pt x="450" y="0"/>
                  </a:cubicBezTo>
                  <a:lnTo>
                    <a:pt x="361" y="0"/>
                  </a:lnTo>
                  <a:lnTo>
                    <a:pt x="368" y="0"/>
                  </a:lnTo>
                  <a:cubicBezTo>
                    <a:pt x="361" y="0"/>
                    <a:pt x="357" y="0"/>
                    <a:pt x="355" y="0"/>
                  </a:cubicBezTo>
                  <a:lnTo>
                    <a:pt x="55" y="1"/>
                  </a:lnTo>
                  <a:cubicBezTo>
                    <a:pt x="0" y="3"/>
                    <a:pt x="85" y="4"/>
                    <a:pt x="45" y="6"/>
                  </a:cubicBezTo>
                  <a:cubicBezTo>
                    <a:pt x="108" y="6"/>
                    <a:pt x="202" y="8"/>
                    <a:pt x="207" y="5"/>
                  </a:cubicBezTo>
                  <a:cubicBezTo>
                    <a:pt x="205" y="5"/>
                    <a:pt x="201" y="6"/>
                    <a:pt x="214" y="6"/>
                  </a:cubicBezTo>
                  <a:lnTo>
                    <a:pt x="250" y="4"/>
                  </a:lnTo>
                  <a:lnTo>
                    <a:pt x="216" y="3"/>
                  </a:lnTo>
                  <a:cubicBezTo>
                    <a:pt x="252" y="1"/>
                    <a:pt x="371" y="1"/>
                    <a:pt x="393" y="3"/>
                  </a:cubicBezTo>
                  <a:cubicBezTo>
                    <a:pt x="325" y="4"/>
                    <a:pt x="359" y="6"/>
                    <a:pt x="265" y="5"/>
                  </a:cubicBezTo>
                  <a:cubicBezTo>
                    <a:pt x="269" y="6"/>
                    <a:pt x="286" y="7"/>
                    <a:pt x="265" y="7"/>
                  </a:cubicBezTo>
                  <a:cubicBezTo>
                    <a:pt x="375" y="6"/>
                    <a:pt x="474" y="8"/>
                    <a:pt x="588" y="5"/>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60" name="Freeform 109"/>
            <p:cNvSpPr>
              <a:spLocks/>
            </p:cNvSpPr>
            <p:nvPr/>
          </p:nvSpPr>
          <p:spPr bwMode="invGray">
            <a:xfrm>
              <a:off x="-1944688" y="2741613"/>
              <a:ext cx="4763" cy="0"/>
            </a:xfrm>
            <a:custGeom>
              <a:avLst/>
              <a:gdLst>
                <a:gd name="T0" fmla="*/ 1 w 2"/>
                <a:gd name="T1" fmla="*/ 1 w 2"/>
                <a:gd name="T2" fmla="*/ 2 w 2"/>
                <a:gd name="T3" fmla="*/ 1 w 2"/>
              </a:gdLst>
              <a:ahLst/>
              <a:cxnLst>
                <a:cxn ang="0">
                  <a:pos x="T0" y="0"/>
                </a:cxn>
                <a:cxn ang="0">
                  <a:pos x="T1" y="0"/>
                </a:cxn>
                <a:cxn ang="0">
                  <a:pos x="T2" y="0"/>
                </a:cxn>
                <a:cxn ang="0">
                  <a:pos x="T3" y="0"/>
                </a:cxn>
              </a:cxnLst>
              <a:rect l="0" t="0" r="r" b="b"/>
              <a:pathLst>
                <a:path w="2">
                  <a:moveTo>
                    <a:pt x="1" y="0"/>
                  </a:moveTo>
                  <a:lnTo>
                    <a:pt x="1" y="0"/>
                  </a:lnTo>
                  <a:lnTo>
                    <a:pt x="2" y="0"/>
                  </a:lnTo>
                  <a:cubicBezTo>
                    <a:pt x="0" y="0"/>
                    <a:pt x="0" y="0"/>
                    <a:pt x="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61" name="Freeform 110"/>
            <p:cNvSpPr>
              <a:spLocks/>
            </p:cNvSpPr>
            <p:nvPr/>
          </p:nvSpPr>
          <p:spPr bwMode="invGray">
            <a:xfrm>
              <a:off x="-1939925" y="2735263"/>
              <a:ext cx="173038" cy="6350"/>
            </a:xfrm>
            <a:custGeom>
              <a:avLst/>
              <a:gdLst>
                <a:gd name="T0" fmla="*/ 36 w 90"/>
                <a:gd name="T1" fmla="*/ 3 h 3"/>
                <a:gd name="T2" fmla="*/ 36 w 90"/>
                <a:gd name="T3" fmla="*/ 3 h 3"/>
                <a:gd name="T4" fmla="*/ 90 w 90"/>
                <a:gd name="T5" fmla="*/ 0 h 3"/>
                <a:gd name="T6" fmla="*/ 6 w 90"/>
                <a:gd name="T7" fmla="*/ 1 h 3"/>
                <a:gd name="T8" fmla="*/ 0 w 90"/>
                <a:gd name="T9" fmla="*/ 3 h 3"/>
                <a:gd name="T10" fmla="*/ 48 w 90"/>
                <a:gd name="T11" fmla="*/ 2 h 3"/>
                <a:gd name="T12" fmla="*/ 36 w 90"/>
                <a:gd name="T13" fmla="*/ 3 h 3"/>
              </a:gdLst>
              <a:ahLst/>
              <a:cxnLst>
                <a:cxn ang="0">
                  <a:pos x="T0" y="T1"/>
                </a:cxn>
                <a:cxn ang="0">
                  <a:pos x="T2" y="T3"/>
                </a:cxn>
                <a:cxn ang="0">
                  <a:pos x="T4" y="T5"/>
                </a:cxn>
                <a:cxn ang="0">
                  <a:pos x="T6" y="T7"/>
                </a:cxn>
                <a:cxn ang="0">
                  <a:pos x="T8" y="T9"/>
                </a:cxn>
                <a:cxn ang="0">
                  <a:pos x="T10" y="T11"/>
                </a:cxn>
                <a:cxn ang="0">
                  <a:pos x="T12" y="T13"/>
                </a:cxn>
              </a:cxnLst>
              <a:rect l="0" t="0" r="r" b="b"/>
              <a:pathLst>
                <a:path w="90" h="3">
                  <a:moveTo>
                    <a:pt x="36" y="3"/>
                  </a:moveTo>
                  <a:lnTo>
                    <a:pt x="36" y="3"/>
                  </a:lnTo>
                  <a:lnTo>
                    <a:pt x="90" y="0"/>
                  </a:lnTo>
                  <a:lnTo>
                    <a:pt x="6" y="1"/>
                  </a:lnTo>
                  <a:lnTo>
                    <a:pt x="0" y="3"/>
                  </a:lnTo>
                  <a:cubicBezTo>
                    <a:pt x="8" y="2"/>
                    <a:pt x="37" y="1"/>
                    <a:pt x="48" y="2"/>
                  </a:cubicBezTo>
                  <a:lnTo>
                    <a:pt x="36" y="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62" name="Freeform 111"/>
            <p:cNvSpPr>
              <a:spLocks/>
            </p:cNvSpPr>
            <p:nvPr/>
          </p:nvSpPr>
          <p:spPr bwMode="invGray">
            <a:xfrm>
              <a:off x="-1773238" y="2733675"/>
              <a:ext cx="123825" cy="12700"/>
            </a:xfrm>
            <a:custGeom>
              <a:avLst/>
              <a:gdLst>
                <a:gd name="T0" fmla="*/ 65 w 65"/>
                <a:gd name="T1" fmla="*/ 0 h 6"/>
                <a:gd name="T2" fmla="*/ 65 w 65"/>
                <a:gd name="T3" fmla="*/ 0 h 6"/>
                <a:gd name="T4" fmla="*/ 48 w 65"/>
                <a:gd name="T5" fmla="*/ 4 h 6"/>
                <a:gd name="T6" fmla="*/ 0 w 65"/>
                <a:gd name="T7" fmla="*/ 4 h 6"/>
                <a:gd name="T8" fmla="*/ 61 w 65"/>
                <a:gd name="T9" fmla="*/ 4 h 6"/>
                <a:gd name="T10" fmla="*/ 65 w 65"/>
                <a:gd name="T11" fmla="*/ 0 h 6"/>
              </a:gdLst>
              <a:ahLst/>
              <a:cxnLst>
                <a:cxn ang="0">
                  <a:pos x="T0" y="T1"/>
                </a:cxn>
                <a:cxn ang="0">
                  <a:pos x="T2" y="T3"/>
                </a:cxn>
                <a:cxn ang="0">
                  <a:pos x="T4" y="T5"/>
                </a:cxn>
                <a:cxn ang="0">
                  <a:pos x="T6" y="T7"/>
                </a:cxn>
                <a:cxn ang="0">
                  <a:pos x="T8" y="T9"/>
                </a:cxn>
                <a:cxn ang="0">
                  <a:pos x="T10" y="T11"/>
                </a:cxn>
              </a:cxnLst>
              <a:rect l="0" t="0" r="r" b="b"/>
              <a:pathLst>
                <a:path w="65" h="6">
                  <a:moveTo>
                    <a:pt x="65" y="0"/>
                  </a:moveTo>
                  <a:lnTo>
                    <a:pt x="65" y="0"/>
                  </a:lnTo>
                  <a:cubicBezTo>
                    <a:pt x="22" y="1"/>
                    <a:pt x="25" y="3"/>
                    <a:pt x="48" y="4"/>
                  </a:cubicBezTo>
                  <a:cubicBezTo>
                    <a:pt x="8" y="5"/>
                    <a:pt x="27" y="1"/>
                    <a:pt x="0" y="4"/>
                  </a:cubicBezTo>
                  <a:cubicBezTo>
                    <a:pt x="1" y="6"/>
                    <a:pt x="50" y="5"/>
                    <a:pt x="61" y="4"/>
                  </a:cubicBezTo>
                  <a:lnTo>
                    <a:pt x="6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63" name="Freeform 112"/>
            <p:cNvSpPr>
              <a:spLocks/>
            </p:cNvSpPr>
            <p:nvPr/>
          </p:nvSpPr>
          <p:spPr bwMode="invGray">
            <a:xfrm>
              <a:off x="-1057275" y="2735263"/>
              <a:ext cx="57150" cy="3175"/>
            </a:xfrm>
            <a:custGeom>
              <a:avLst/>
              <a:gdLst>
                <a:gd name="T0" fmla="*/ 12 w 30"/>
                <a:gd name="T1" fmla="*/ 0 h 1"/>
                <a:gd name="T2" fmla="*/ 12 w 30"/>
                <a:gd name="T3" fmla="*/ 0 h 1"/>
                <a:gd name="T4" fmla="*/ 0 w 30"/>
                <a:gd name="T5" fmla="*/ 1 h 1"/>
                <a:gd name="T6" fmla="*/ 30 w 30"/>
                <a:gd name="T7" fmla="*/ 1 h 1"/>
                <a:gd name="T8" fmla="*/ 12 w 30"/>
                <a:gd name="T9" fmla="*/ 0 h 1"/>
              </a:gdLst>
              <a:ahLst/>
              <a:cxnLst>
                <a:cxn ang="0">
                  <a:pos x="T0" y="T1"/>
                </a:cxn>
                <a:cxn ang="0">
                  <a:pos x="T2" y="T3"/>
                </a:cxn>
                <a:cxn ang="0">
                  <a:pos x="T4" y="T5"/>
                </a:cxn>
                <a:cxn ang="0">
                  <a:pos x="T6" y="T7"/>
                </a:cxn>
                <a:cxn ang="0">
                  <a:pos x="T8" y="T9"/>
                </a:cxn>
              </a:cxnLst>
              <a:rect l="0" t="0" r="r" b="b"/>
              <a:pathLst>
                <a:path w="30" h="1">
                  <a:moveTo>
                    <a:pt x="12" y="0"/>
                  </a:moveTo>
                  <a:lnTo>
                    <a:pt x="12" y="0"/>
                  </a:lnTo>
                  <a:lnTo>
                    <a:pt x="0" y="1"/>
                  </a:lnTo>
                  <a:lnTo>
                    <a:pt x="30" y="1"/>
                  </a:lnTo>
                  <a:lnTo>
                    <a:pt x="1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64" name="Freeform 113"/>
            <p:cNvSpPr>
              <a:spLocks/>
            </p:cNvSpPr>
            <p:nvPr/>
          </p:nvSpPr>
          <p:spPr bwMode="invGray">
            <a:xfrm>
              <a:off x="-1116013" y="2738438"/>
              <a:ext cx="58738" cy="3175"/>
            </a:xfrm>
            <a:custGeom>
              <a:avLst/>
              <a:gdLst>
                <a:gd name="T0" fmla="*/ 30 w 30"/>
                <a:gd name="T1" fmla="*/ 0 h 2"/>
                <a:gd name="T2" fmla="*/ 30 w 30"/>
                <a:gd name="T3" fmla="*/ 0 h 2"/>
                <a:gd name="T4" fmla="*/ 0 w 30"/>
                <a:gd name="T5" fmla="*/ 0 h 2"/>
                <a:gd name="T6" fmla="*/ 9 w 30"/>
                <a:gd name="T7" fmla="*/ 2 h 2"/>
                <a:gd name="T8" fmla="*/ 30 w 30"/>
                <a:gd name="T9" fmla="*/ 0 h 2"/>
              </a:gdLst>
              <a:ahLst/>
              <a:cxnLst>
                <a:cxn ang="0">
                  <a:pos x="T0" y="T1"/>
                </a:cxn>
                <a:cxn ang="0">
                  <a:pos x="T2" y="T3"/>
                </a:cxn>
                <a:cxn ang="0">
                  <a:pos x="T4" y="T5"/>
                </a:cxn>
                <a:cxn ang="0">
                  <a:pos x="T6" y="T7"/>
                </a:cxn>
                <a:cxn ang="0">
                  <a:pos x="T8" y="T9"/>
                </a:cxn>
              </a:cxnLst>
              <a:rect l="0" t="0" r="r" b="b"/>
              <a:pathLst>
                <a:path w="30" h="2">
                  <a:moveTo>
                    <a:pt x="30" y="0"/>
                  </a:moveTo>
                  <a:lnTo>
                    <a:pt x="30" y="0"/>
                  </a:lnTo>
                  <a:lnTo>
                    <a:pt x="0" y="0"/>
                  </a:lnTo>
                  <a:cubicBezTo>
                    <a:pt x="2" y="0"/>
                    <a:pt x="4" y="1"/>
                    <a:pt x="9" y="2"/>
                  </a:cubicBezTo>
                  <a:lnTo>
                    <a:pt x="3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65" name="Freeform 114"/>
            <p:cNvSpPr>
              <a:spLocks/>
            </p:cNvSpPr>
            <p:nvPr/>
          </p:nvSpPr>
          <p:spPr bwMode="invGray">
            <a:xfrm>
              <a:off x="-1349375" y="2735263"/>
              <a:ext cx="84138" cy="0"/>
            </a:xfrm>
            <a:custGeom>
              <a:avLst/>
              <a:gdLst>
                <a:gd name="T0" fmla="*/ 44 w 44"/>
                <a:gd name="T1" fmla="*/ 44 w 44"/>
                <a:gd name="T2" fmla="*/ 0 w 44"/>
                <a:gd name="T3" fmla="*/ 44 w 44"/>
              </a:gdLst>
              <a:ahLst/>
              <a:cxnLst>
                <a:cxn ang="0">
                  <a:pos x="T0" y="0"/>
                </a:cxn>
                <a:cxn ang="0">
                  <a:pos x="T1" y="0"/>
                </a:cxn>
                <a:cxn ang="0">
                  <a:pos x="T2" y="0"/>
                </a:cxn>
                <a:cxn ang="0">
                  <a:pos x="T3" y="0"/>
                </a:cxn>
              </a:cxnLst>
              <a:rect l="0" t="0" r="r" b="b"/>
              <a:pathLst>
                <a:path w="44">
                  <a:moveTo>
                    <a:pt x="44" y="0"/>
                  </a:moveTo>
                  <a:lnTo>
                    <a:pt x="44" y="0"/>
                  </a:lnTo>
                  <a:lnTo>
                    <a:pt x="0" y="0"/>
                  </a:lnTo>
                  <a:lnTo>
                    <a:pt x="4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66" name="Freeform 115"/>
            <p:cNvSpPr>
              <a:spLocks/>
            </p:cNvSpPr>
            <p:nvPr/>
          </p:nvSpPr>
          <p:spPr bwMode="invGray">
            <a:xfrm>
              <a:off x="-1265238" y="2735263"/>
              <a:ext cx="65088" cy="3175"/>
            </a:xfrm>
            <a:custGeom>
              <a:avLst/>
              <a:gdLst>
                <a:gd name="T0" fmla="*/ 34 w 34"/>
                <a:gd name="T1" fmla="*/ 1 h 1"/>
                <a:gd name="T2" fmla="*/ 34 w 34"/>
                <a:gd name="T3" fmla="*/ 1 h 1"/>
                <a:gd name="T4" fmla="*/ 33 w 34"/>
                <a:gd name="T5" fmla="*/ 0 h 1"/>
                <a:gd name="T6" fmla="*/ 0 w 34"/>
                <a:gd name="T7" fmla="*/ 0 h 1"/>
                <a:gd name="T8" fmla="*/ 34 w 34"/>
                <a:gd name="T9" fmla="*/ 1 h 1"/>
              </a:gdLst>
              <a:ahLst/>
              <a:cxnLst>
                <a:cxn ang="0">
                  <a:pos x="T0" y="T1"/>
                </a:cxn>
                <a:cxn ang="0">
                  <a:pos x="T2" y="T3"/>
                </a:cxn>
                <a:cxn ang="0">
                  <a:pos x="T4" y="T5"/>
                </a:cxn>
                <a:cxn ang="0">
                  <a:pos x="T6" y="T7"/>
                </a:cxn>
                <a:cxn ang="0">
                  <a:pos x="T8" y="T9"/>
                </a:cxn>
              </a:cxnLst>
              <a:rect l="0" t="0" r="r" b="b"/>
              <a:pathLst>
                <a:path w="34" h="1">
                  <a:moveTo>
                    <a:pt x="34" y="1"/>
                  </a:moveTo>
                  <a:lnTo>
                    <a:pt x="34" y="1"/>
                  </a:lnTo>
                  <a:lnTo>
                    <a:pt x="33" y="0"/>
                  </a:lnTo>
                  <a:lnTo>
                    <a:pt x="0" y="0"/>
                  </a:lnTo>
                  <a:lnTo>
                    <a:pt x="34"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67" name="Freeform 116"/>
            <p:cNvSpPr>
              <a:spLocks/>
            </p:cNvSpPr>
            <p:nvPr/>
          </p:nvSpPr>
          <p:spPr bwMode="invGray">
            <a:xfrm>
              <a:off x="-1219200" y="2728913"/>
              <a:ext cx="103188" cy="9525"/>
            </a:xfrm>
            <a:custGeom>
              <a:avLst/>
              <a:gdLst>
                <a:gd name="T0" fmla="*/ 54 w 54"/>
                <a:gd name="T1" fmla="*/ 4 h 4"/>
                <a:gd name="T2" fmla="*/ 54 w 54"/>
                <a:gd name="T3" fmla="*/ 4 h 4"/>
                <a:gd name="T4" fmla="*/ 0 w 54"/>
                <a:gd name="T5" fmla="*/ 1 h 4"/>
                <a:gd name="T6" fmla="*/ 9 w 54"/>
                <a:gd name="T7" fmla="*/ 3 h 4"/>
                <a:gd name="T8" fmla="*/ 54 w 54"/>
                <a:gd name="T9" fmla="*/ 4 h 4"/>
              </a:gdLst>
              <a:ahLst/>
              <a:cxnLst>
                <a:cxn ang="0">
                  <a:pos x="T0" y="T1"/>
                </a:cxn>
                <a:cxn ang="0">
                  <a:pos x="T2" y="T3"/>
                </a:cxn>
                <a:cxn ang="0">
                  <a:pos x="T4" y="T5"/>
                </a:cxn>
                <a:cxn ang="0">
                  <a:pos x="T6" y="T7"/>
                </a:cxn>
                <a:cxn ang="0">
                  <a:pos x="T8" y="T9"/>
                </a:cxn>
              </a:cxnLst>
              <a:rect l="0" t="0" r="r" b="b"/>
              <a:pathLst>
                <a:path w="54" h="4">
                  <a:moveTo>
                    <a:pt x="54" y="4"/>
                  </a:moveTo>
                  <a:lnTo>
                    <a:pt x="54" y="4"/>
                  </a:lnTo>
                  <a:cubicBezTo>
                    <a:pt x="49" y="2"/>
                    <a:pt x="43" y="0"/>
                    <a:pt x="0" y="1"/>
                  </a:cubicBezTo>
                  <a:lnTo>
                    <a:pt x="9" y="3"/>
                  </a:lnTo>
                  <a:lnTo>
                    <a:pt x="54"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68" name="Freeform 117"/>
            <p:cNvSpPr>
              <a:spLocks/>
            </p:cNvSpPr>
            <p:nvPr/>
          </p:nvSpPr>
          <p:spPr bwMode="invGray">
            <a:xfrm>
              <a:off x="1225550" y="2830513"/>
              <a:ext cx="73025" cy="3175"/>
            </a:xfrm>
            <a:custGeom>
              <a:avLst/>
              <a:gdLst>
                <a:gd name="T0" fmla="*/ 34 w 38"/>
                <a:gd name="T1" fmla="*/ 0 h 2"/>
                <a:gd name="T2" fmla="*/ 34 w 38"/>
                <a:gd name="T3" fmla="*/ 0 h 2"/>
                <a:gd name="T4" fmla="*/ 0 w 38"/>
                <a:gd name="T5" fmla="*/ 1 h 2"/>
                <a:gd name="T6" fmla="*/ 4 w 38"/>
                <a:gd name="T7" fmla="*/ 2 h 2"/>
                <a:gd name="T8" fmla="*/ 38 w 38"/>
                <a:gd name="T9" fmla="*/ 1 h 2"/>
                <a:gd name="T10" fmla="*/ 34 w 38"/>
                <a:gd name="T11" fmla="*/ 0 h 2"/>
              </a:gdLst>
              <a:ahLst/>
              <a:cxnLst>
                <a:cxn ang="0">
                  <a:pos x="T0" y="T1"/>
                </a:cxn>
                <a:cxn ang="0">
                  <a:pos x="T2" y="T3"/>
                </a:cxn>
                <a:cxn ang="0">
                  <a:pos x="T4" y="T5"/>
                </a:cxn>
                <a:cxn ang="0">
                  <a:pos x="T6" y="T7"/>
                </a:cxn>
                <a:cxn ang="0">
                  <a:pos x="T8" y="T9"/>
                </a:cxn>
                <a:cxn ang="0">
                  <a:pos x="T10" y="T11"/>
                </a:cxn>
              </a:cxnLst>
              <a:rect l="0" t="0" r="r" b="b"/>
              <a:pathLst>
                <a:path w="38" h="2">
                  <a:moveTo>
                    <a:pt x="34" y="0"/>
                  </a:moveTo>
                  <a:lnTo>
                    <a:pt x="34" y="0"/>
                  </a:lnTo>
                  <a:lnTo>
                    <a:pt x="0" y="1"/>
                  </a:lnTo>
                  <a:lnTo>
                    <a:pt x="4" y="2"/>
                  </a:lnTo>
                  <a:lnTo>
                    <a:pt x="38" y="1"/>
                  </a:lnTo>
                  <a:lnTo>
                    <a:pt x="3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69" name="Freeform 118"/>
            <p:cNvSpPr>
              <a:spLocks/>
            </p:cNvSpPr>
            <p:nvPr/>
          </p:nvSpPr>
          <p:spPr bwMode="invGray">
            <a:xfrm>
              <a:off x="874712" y="2827338"/>
              <a:ext cx="39688" cy="3175"/>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9" y="1"/>
                    <a:pt x="16" y="1"/>
                    <a:pt x="2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70" name="Freeform 119"/>
            <p:cNvSpPr>
              <a:spLocks/>
            </p:cNvSpPr>
            <p:nvPr/>
          </p:nvSpPr>
          <p:spPr bwMode="invGray">
            <a:xfrm>
              <a:off x="417512" y="2827338"/>
              <a:ext cx="457200" cy="31750"/>
            </a:xfrm>
            <a:custGeom>
              <a:avLst/>
              <a:gdLst>
                <a:gd name="T0" fmla="*/ 113 w 238"/>
                <a:gd name="T1" fmla="*/ 12 h 14"/>
                <a:gd name="T2" fmla="*/ 113 w 238"/>
                <a:gd name="T3" fmla="*/ 12 h 14"/>
                <a:gd name="T4" fmla="*/ 94 w 238"/>
                <a:gd name="T5" fmla="*/ 9 h 14"/>
                <a:gd name="T6" fmla="*/ 157 w 238"/>
                <a:gd name="T7" fmla="*/ 6 h 14"/>
                <a:gd name="T8" fmla="*/ 145 w 238"/>
                <a:gd name="T9" fmla="*/ 8 h 14"/>
                <a:gd name="T10" fmla="*/ 169 w 238"/>
                <a:gd name="T11" fmla="*/ 6 h 14"/>
                <a:gd name="T12" fmla="*/ 238 w 238"/>
                <a:gd name="T13" fmla="*/ 1 h 14"/>
                <a:gd name="T14" fmla="*/ 32 w 238"/>
                <a:gd name="T15" fmla="*/ 3 h 14"/>
                <a:gd name="T16" fmla="*/ 19 w 238"/>
                <a:gd name="T17" fmla="*/ 13 h 14"/>
                <a:gd name="T18" fmla="*/ 113 w 238"/>
                <a:gd name="T19" fmla="*/ 12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8" h="14">
                  <a:moveTo>
                    <a:pt x="113" y="12"/>
                  </a:moveTo>
                  <a:lnTo>
                    <a:pt x="113" y="12"/>
                  </a:lnTo>
                  <a:cubicBezTo>
                    <a:pt x="73" y="10"/>
                    <a:pt x="168" y="9"/>
                    <a:pt x="94" y="9"/>
                  </a:cubicBezTo>
                  <a:cubicBezTo>
                    <a:pt x="88" y="7"/>
                    <a:pt x="122" y="5"/>
                    <a:pt x="157" y="6"/>
                  </a:cubicBezTo>
                  <a:cubicBezTo>
                    <a:pt x="155" y="7"/>
                    <a:pt x="123" y="7"/>
                    <a:pt x="145" y="8"/>
                  </a:cubicBezTo>
                  <a:cubicBezTo>
                    <a:pt x="168" y="7"/>
                    <a:pt x="177" y="8"/>
                    <a:pt x="169" y="6"/>
                  </a:cubicBezTo>
                  <a:cubicBezTo>
                    <a:pt x="208" y="4"/>
                    <a:pt x="212" y="3"/>
                    <a:pt x="238" y="1"/>
                  </a:cubicBezTo>
                  <a:cubicBezTo>
                    <a:pt x="191" y="2"/>
                    <a:pt x="92" y="0"/>
                    <a:pt x="32" y="3"/>
                  </a:cubicBezTo>
                  <a:cubicBezTo>
                    <a:pt x="0" y="6"/>
                    <a:pt x="20" y="9"/>
                    <a:pt x="19" y="13"/>
                  </a:cubicBezTo>
                  <a:cubicBezTo>
                    <a:pt x="24" y="14"/>
                    <a:pt x="110" y="14"/>
                    <a:pt x="113" y="1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71" name="Freeform 120"/>
            <p:cNvSpPr>
              <a:spLocks/>
            </p:cNvSpPr>
            <p:nvPr/>
          </p:nvSpPr>
          <p:spPr bwMode="invGray">
            <a:xfrm>
              <a:off x="755650" y="2859087"/>
              <a:ext cx="68263" cy="4762"/>
            </a:xfrm>
            <a:custGeom>
              <a:avLst/>
              <a:gdLst>
                <a:gd name="T0" fmla="*/ 0 w 36"/>
                <a:gd name="T1" fmla="*/ 1 h 2"/>
                <a:gd name="T2" fmla="*/ 0 w 36"/>
                <a:gd name="T3" fmla="*/ 1 h 2"/>
                <a:gd name="T4" fmla="*/ 36 w 36"/>
                <a:gd name="T5" fmla="*/ 1 h 2"/>
                <a:gd name="T6" fmla="*/ 0 w 36"/>
                <a:gd name="T7" fmla="*/ 1 h 2"/>
              </a:gdLst>
              <a:ahLst/>
              <a:cxnLst>
                <a:cxn ang="0">
                  <a:pos x="T0" y="T1"/>
                </a:cxn>
                <a:cxn ang="0">
                  <a:pos x="T2" y="T3"/>
                </a:cxn>
                <a:cxn ang="0">
                  <a:pos x="T4" y="T5"/>
                </a:cxn>
                <a:cxn ang="0">
                  <a:pos x="T6" y="T7"/>
                </a:cxn>
              </a:cxnLst>
              <a:rect l="0" t="0" r="r" b="b"/>
              <a:pathLst>
                <a:path w="36" h="2">
                  <a:moveTo>
                    <a:pt x="0" y="1"/>
                  </a:moveTo>
                  <a:lnTo>
                    <a:pt x="0" y="1"/>
                  </a:lnTo>
                  <a:cubicBezTo>
                    <a:pt x="19" y="2"/>
                    <a:pt x="24" y="1"/>
                    <a:pt x="36" y="1"/>
                  </a:cubicBezTo>
                  <a:cubicBezTo>
                    <a:pt x="33" y="0"/>
                    <a:pt x="15" y="1"/>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72" name="Freeform 121"/>
            <p:cNvSpPr>
              <a:spLocks/>
            </p:cNvSpPr>
            <p:nvPr/>
          </p:nvSpPr>
          <p:spPr bwMode="invGray">
            <a:xfrm>
              <a:off x="-133350" y="2798763"/>
              <a:ext cx="111125" cy="4762"/>
            </a:xfrm>
            <a:custGeom>
              <a:avLst/>
              <a:gdLst>
                <a:gd name="T0" fmla="*/ 37 w 58"/>
                <a:gd name="T1" fmla="*/ 0 h 2"/>
                <a:gd name="T2" fmla="*/ 37 w 58"/>
                <a:gd name="T3" fmla="*/ 0 h 2"/>
                <a:gd name="T4" fmla="*/ 7 w 58"/>
                <a:gd name="T5" fmla="*/ 2 h 2"/>
                <a:gd name="T6" fmla="*/ 58 w 58"/>
                <a:gd name="T7" fmla="*/ 2 h 2"/>
                <a:gd name="T8" fmla="*/ 37 w 58"/>
                <a:gd name="T9" fmla="*/ 0 h 2"/>
              </a:gdLst>
              <a:ahLst/>
              <a:cxnLst>
                <a:cxn ang="0">
                  <a:pos x="T0" y="T1"/>
                </a:cxn>
                <a:cxn ang="0">
                  <a:pos x="T2" y="T3"/>
                </a:cxn>
                <a:cxn ang="0">
                  <a:pos x="T4" y="T5"/>
                </a:cxn>
                <a:cxn ang="0">
                  <a:pos x="T6" y="T7"/>
                </a:cxn>
                <a:cxn ang="0">
                  <a:pos x="T8" y="T9"/>
                </a:cxn>
              </a:cxnLst>
              <a:rect l="0" t="0" r="r" b="b"/>
              <a:pathLst>
                <a:path w="58" h="2">
                  <a:moveTo>
                    <a:pt x="37" y="0"/>
                  </a:moveTo>
                  <a:lnTo>
                    <a:pt x="37" y="0"/>
                  </a:lnTo>
                  <a:cubicBezTo>
                    <a:pt x="34" y="1"/>
                    <a:pt x="0" y="1"/>
                    <a:pt x="7" y="2"/>
                  </a:cubicBezTo>
                  <a:lnTo>
                    <a:pt x="58" y="2"/>
                  </a:lnTo>
                  <a:cubicBezTo>
                    <a:pt x="46" y="2"/>
                    <a:pt x="42" y="1"/>
                    <a:pt x="37"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73" name="Freeform 122"/>
            <p:cNvSpPr>
              <a:spLocks/>
            </p:cNvSpPr>
            <p:nvPr/>
          </p:nvSpPr>
          <p:spPr bwMode="invGray">
            <a:xfrm>
              <a:off x="-22225" y="2800350"/>
              <a:ext cx="44450" cy="3175"/>
            </a:xfrm>
            <a:custGeom>
              <a:avLst/>
              <a:gdLst>
                <a:gd name="T0" fmla="*/ 23 w 23"/>
                <a:gd name="T1" fmla="*/ 0 h 1"/>
                <a:gd name="T2" fmla="*/ 23 w 23"/>
                <a:gd name="T3" fmla="*/ 0 h 1"/>
                <a:gd name="T4" fmla="*/ 0 w 23"/>
                <a:gd name="T5" fmla="*/ 1 h 1"/>
                <a:gd name="T6" fmla="*/ 23 w 23"/>
                <a:gd name="T7" fmla="*/ 0 h 1"/>
              </a:gdLst>
              <a:ahLst/>
              <a:cxnLst>
                <a:cxn ang="0">
                  <a:pos x="T0" y="T1"/>
                </a:cxn>
                <a:cxn ang="0">
                  <a:pos x="T2" y="T3"/>
                </a:cxn>
                <a:cxn ang="0">
                  <a:pos x="T4" y="T5"/>
                </a:cxn>
                <a:cxn ang="0">
                  <a:pos x="T6" y="T7"/>
                </a:cxn>
              </a:cxnLst>
              <a:rect l="0" t="0" r="r" b="b"/>
              <a:pathLst>
                <a:path w="23" h="1">
                  <a:moveTo>
                    <a:pt x="23" y="0"/>
                  </a:moveTo>
                  <a:lnTo>
                    <a:pt x="23" y="0"/>
                  </a:lnTo>
                  <a:lnTo>
                    <a:pt x="0" y="1"/>
                  </a:lnTo>
                  <a:cubicBezTo>
                    <a:pt x="6" y="1"/>
                    <a:pt x="13" y="1"/>
                    <a:pt x="2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74" name="Freeform 123"/>
            <p:cNvSpPr>
              <a:spLocks/>
            </p:cNvSpPr>
            <p:nvPr/>
          </p:nvSpPr>
          <p:spPr bwMode="invGray">
            <a:xfrm>
              <a:off x="-66675" y="2798763"/>
              <a:ext cx="6350" cy="0"/>
            </a:xfrm>
            <a:custGeom>
              <a:avLst/>
              <a:gdLst>
                <a:gd name="T0" fmla="*/ 0 w 3"/>
                <a:gd name="T1" fmla="*/ 0 w 3"/>
                <a:gd name="T2" fmla="*/ 2 w 3"/>
                <a:gd name="T3" fmla="*/ 0 w 3"/>
              </a:gdLst>
              <a:ahLst/>
              <a:cxnLst>
                <a:cxn ang="0">
                  <a:pos x="T0" y="0"/>
                </a:cxn>
                <a:cxn ang="0">
                  <a:pos x="T1" y="0"/>
                </a:cxn>
                <a:cxn ang="0">
                  <a:pos x="T2" y="0"/>
                </a:cxn>
                <a:cxn ang="0">
                  <a:pos x="T3" y="0"/>
                </a:cxn>
              </a:cxnLst>
              <a:rect l="0" t="0" r="r" b="b"/>
              <a:pathLst>
                <a:path w="3">
                  <a:moveTo>
                    <a:pt x="0" y="0"/>
                  </a:moveTo>
                  <a:lnTo>
                    <a:pt x="0" y="0"/>
                  </a:lnTo>
                  <a:lnTo>
                    <a:pt x="2" y="0"/>
                  </a:lnTo>
                  <a:cubicBezTo>
                    <a:pt x="3" y="0"/>
                    <a:pt x="3" y="0"/>
                    <a:pt x="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75" name="Freeform 124"/>
            <p:cNvSpPr>
              <a:spLocks/>
            </p:cNvSpPr>
            <p:nvPr/>
          </p:nvSpPr>
          <p:spPr bwMode="invGray">
            <a:xfrm>
              <a:off x="-1566863" y="2730500"/>
              <a:ext cx="65088" cy="3175"/>
            </a:xfrm>
            <a:custGeom>
              <a:avLst/>
              <a:gdLst>
                <a:gd name="T0" fmla="*/ 33 w 34"/>
                <a:gd name="T1" fmla="*/ 1 h 1"/>
                <a:gd name="T2" fmla="*/ 33 w 34"/>
                <a:gd name="T3" fmla="*/ 1 h 1"/>
                <a:gd name="T4" fmla="*/ 0 w 34"/>
                <a:gd name="T5" fmla="*/ 1 h 1"/>
                <a:gd name="T6" fmla="*/ 33 w 34"/>
                <a:gd name="T7" fmla="*/ 1 h 1"/>
              </a:gdLst>
              <a:ahLst/>
              <a:cxnLst>
                <a:cxn ang="0">
                  <a:pos x="T0" y="T1"/>
                </a:cxn>
                <a:cxn ang="0">
                  <a:pos x="T2" y="T3"/>
                </a:cxn>
                <a:cxn ang="0">
                  <a:pos x="T4" y="T5"/>
                </a:cxn>
                <a:cxn ang="0">
                  <a:pos x="T6" y="T7"/>
                </a:cxn>
              </a:cxnLst>
              <a:rect l="0" t="0" r="r" b="b"/>
              <a:pathLst>
                <a:path w="34" h="1">
                  <a:moveTo>
                    <a:pt x="33" y="1"/>
                  </a:moveTo>
                  <a:lnTo>
                    <a:pt x="33" y="1"/>
                  </a:lnTo>
                  <a:cubicBezTo>
                    <a:pt x="34" y="0"/>
                    <a:pt x="12" y="1"/>
                    <a:pt x="0" y="1"/>
                  </a:cubicBezTo>
                  <a:cubicBezTo>
                    <a:pt x="9" y="1"/>
                    <a:pt x="22" y="1"/>
                    <a:pt x="33"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76" name="Freeform 125"/>
            <p:cNvSpPr>
              <a:spLocks/>
            </p:cNvSpPr>
            <p:nvPr/>
          </p:nvSpPr>
          <p:spPr bwMode="invGray">
            <a:xfrm>
              <a:off x="-3175000" y="2740025"/>
              <a:ext cx="38100" cy="0"/>
            </a:xfrm>
            <a:custGeom>
              <a:avLst/>
              <a:gdLst>
                <a:gd name="T0" fmla="*/ 20 w 20"/>
                <a:gd name="T1" fmla="*/ 20 w 20"/>
                <a:gd name="T2" fmla="*/ 0 w 20"/>
                <a:gd name="T3" fmla="*/ 20 w 20"/>
              </a:gdLst>
              <a:ahLst/>
              <a:cxnLst>
                <a:cxn ang="0">
                  <a:pos x="T0" y="0"/>
                </a:cxn>
                <a:cxn ang="0">
                  <a:pos x="T1" y="0"/>
                </a:cxn>
                <a:cxn ang="0">
                  <a:pos x="T2" y="0"/>
                </a:cxn>
                <a:cxn ang="0">
                  <a:pos x="T3" y="0"/>
                </a:cxn>
              </a:cxnLst>
              <a:rect l="0" t="0" r="r" b="b"/>
              <a:pathLst>
                <a:path w="20">
                  <a:moveTo>
                    <a:pt x="20" y="0"/>
                  </a:moveTo>
                  <a:lnTo>
                    <a:pt x="20" y="0"/>
                  </a:lnTo>
                  <a:lnTo>
                    <a:pt x="0" y="0"/>
                  </a:lnTo>
                  <a:cubicBezTo>
                    <a:pt x="7" y="0"/>
                    <a:pt x="11" y="0"/>
                    <a:pt x="2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77" name="Freeform 126"/>
            <p:cNvSpPr>
              <a:spLocks/>
            </p:cNvSpPr>
            <p:nvPr/>
          </p:nvSpPr>
          <p:spPr bwMode="invGray">
            <a:xfrm>
              <a:off x="-3735388" y="2803525"/>
              <a:ext cx="6350" cy="1587"/>
            </a:xfrm>
            <a:custGeom>
              <a:avLst/>
              <a:gdLst>
                <a:gd name="T0" fmla="*/ 4 w 4"/>
                <a:gd name="T1" fmla="*/ 0 h 1"/>
                <a:gd name="T2" fmla="*/ 4 w 4"/>
                <a:gd name="T3" fmla="*/ 0 h 1"/>
                <a:gd name="T4" fmla="*/ 0 w 4"/>
                <a:gd name="T5" fmla="*/ 1 h 1"/>
                <a:gd name="T6" fmla="*/ 4 w 4"/>
                <a:gd name="T7" fmla="*/ 0 h 1"/>
              </a:gdLst>
              <a:ahLst/>
              <a:cxnLst>
                <a:cxn ang="0">
                  <a:pos x="T0" y="T1"/>
                </a:cxn>
                <a:cxn ang="0">
                  <a:pos x="T2" y="T3"/>
                </a:cxn>
                <a:cxn ang="0">
                  <a:pos x="T4" y="T5"/>
                </a:cxn>
                <a:cxn ang="0">
                  <a:pos x="T6" y="T7"/>
                </a:cxn>
              </a:cxnLst>
              <a:rect l="0" t="0" r="r" b="b"/>
              <a:pathLst>
                <a:path w="4" h="1">
                  <a:moveTo>
                    <a:pt x="4" y="0"/>
                  </a:moveTo>
                  <a:lnTo>
                    <a:pt x="4" y="0"/>
                  </a:lnTo>
                  <a:cubicBezTo>
                    <a:pt x="3" y="0"/>
                    <a:pt x="2" y="1"/>
                    <a:pt x="0" y="1"/>
                  </a:cubicBezTo>
                  <a:cubicBezTo>
                    <a:pt x="2" y="1"/>
                    <a:pt x="3" y="1"/>
                    <a:pt x="4"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sp>
          <p:nvSpPr>
            <p:cNvPr id="378" name="Freeform 127"/>
            <p:cNvSpPr>
              <a:spLocks/>
            </p:cNvSpPr>
            <p:nvPr/>
          </p:nvSpPr>
          <p:spPr bwMode="invGray">
            <a:xfrm>
              <a:off x="-3924300" y="2803525"/>
              <a:ext cx="188913" cy="3175"/>
            </a:xfrm>
            <a:custGeom>
              <a:avLst/>
              <a:gdLst>
                <a:gd name="T0" fmla="*/ 98 w 98"/>
                <a:gd name="T1" fmla="*/ 1 h 2"/>
                <a:gd name="T2" fmla="*/ 98 w 98"/>
                <a:gd name="T3" fmla="*/ 1 h 2"/>
                <a:gd name="T4" fmla="*/ 26 w 98"/>
                <a:gd name="T5" fmla="*/ 1 h 2"/>
                <a:gd name="T6" fmla="*/ 28 w 98"/>
                <a:gd name="T7" fmla="*/ 1 h 2"/>
                <a:gd name="T8" fmla="*/ 0 w 98"/>
                <a:gd name="T9" fmla="*/ 2 h 2"/>
                <a:gd name="T10" fmla="*/ 98 w 98"/>
                <a:gd name="T11" fmla="*/ 1 h 2"/>
              </a:gdLst>
              <a:ahLst/>
              <a:cxnLst>
                <a:cxn ang="0">
                  <a:pos x="T0" y="T1"/>
                </a:cxn>
                <a:cxn ang="0">
                  <a:pos x="T2" y="T3"/>
                </a:cxn>
                <a:cxn ang="0">
                  <a:pos x="T4" y="T5"/>
                </a:cxn>
                <a:cxn ang="0">
                  <a:pos x="T6" y="T7"/>
                </a:cxn>
                <a:cxn ang="0">
                  <a:pos x="T8" y="T9"/>
                </a:cxn>
                <a:cxn ang="0">
                  <a:pos x="T10" y="T11"/>
                </a:cxn>
              </a:cxnLst>
              <a:rect l="0" t="0" r="r" b="b"/>
              <a:pathLst>
                <a:path w="98" h="2">
                  <a:moveTo>
                    <a:pt x="98" y="1"/>
                  </a:moveTo>
                  <a:lnTo>
                    <a:pt x="98" y="1"/>
                  </a:lnTo>
                  <a:cubicBezTo>
                    <a:pt x="84" y="2"/>
                    <a:pt x="42" y="0"/>
                    <a:pt x="26" y="1"/>
                  </a:cubicBezTo>
                  <a:lnTo>
                    <a:pt x="28" y="1"/>
                  </a:lnTo>
                  <a:lnTo>
                    <a:pt x="0" y="2"/>
                  </a:lnTo>
                  <a:cubicBezTo>
                    <a:pt x="27" y="2"/>
                    <a:pt x="82" y="2"/>
                    <a:pt x="98"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p>
          </p:txBody>
        </p:sp>
      </p:grpSp>
      <p:sp>
        <p:nvSpPr>
          <p:cNvPr id="2" name="Title 1"/>
          <p:cNvSpPr>
            <a:spLocks noGrp="1"/>
          </p:cNvSpPr>
          <p:nvPr>
            <p:ph type="title"/>
          </p:nvPr>
        </p:nvSpPr>
        <p:spPr>
          <a:xfrm>
            <a:off x="1522413" y="1905000"/>
            <a:ext cx="9144000" cy="2667000"/>
          </a:xfrm>
        </p:spPr>
        <p:txBody>
          <a:bodyPr anchor="b">
            <a:noAutofit/>
          </a:bodyPr>
          <a:lstStyle>
            <a:lvl1pPr algn="l">
              <a:defRPr sz="4400" b="0" cap="none" baseline="0"/>
            </a:lvl1pPr>
          </a:lstStyle>
          <a:p>
            <a:r>
              <a:rPr lang="en-US" smtClean="0"/>
              <a:t>Click to edit Master title style</a:t>
            </a:r>
            <a:endParaRPr/>
          </a:p>
        </p:txBody>
      </p:sp>
      <p:sp>
        <p:nvSpPr>
          <p:cNvPr id="3" name="Text Placeholder 2"/>
          <p:cNvSpPr>
            <a:spLocks noGrp="1"/>
          </p:cNvSpPr>
          <p:nvPr>
            <p:ph type="body" idx="1"/>
          </p:nvPr>
        </p:nvSpPr>
        <p:spPr>
          <a:xfrm>
            <a:off x="1522413" y="5102525"/>
            <a:ext cx="9143999" cy="1069675"/>
          </a:xfrm>
        </p:spPr>
        <p:txBody>
          <a:bodyPr anchor="t">
            <a:normAutofit/>
          </a:bodyPr>
          <a:lstStyle>
            <a:lvl1pPr marL="0" indent="0">
              <a:spcBef>
                <a:spcPts val="0"/>
              </a:spcBef>
              <a:buNone/>
              <a:defRPr sz="24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AFE8FB1-0A7A-443E-AAF7-31D4FA1AA312}" type="datetimeFigureOut">
              <a:rPr lang="en-US"/>
              <a:t>7/29/2014</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25BA54BD-C84D-46CE-8B72-31BFB26ABA43}" type="slidenum">
              <a:rPr/>
              <a:t>‹#›</a:t>
            </a:fld>
            <a:endParaRPr/>
          </a:p>
        </p:txBody>
      </p:sp>
    </p:spTree>
    <p:extLst>
      <p:ext uri="{BB962C8B-B14F-4D97-AF65-F5344CB8AC3E}">
        <p14:creationId xmlns:p14="http://schemas.microsoft.com/office/powerpoint/2010/main" val="40587977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grpSp>
        <p:nvGrpSpPr>
          <p:cNvPr id="158" name="line"/>
          <p:cNvGrpSpPr/>
          <p:nvPr/>
        </p:nvGrpSpPr>
        <p:grpSpPr bwMode="invGray">
          <a:xfrm>
            <a:off x="1522413" y="1514475"/>
            <a:ext cx="10569575" cy="64008"/>
            <a:chOff x="1522413" y="1514475"/>
            <a:chExt cx="10569575" cy="64008"/>
          </a:xfrm>
        </p:grpSpPr>
        <p:sp>
          <p:nvSpPr>
            <p:cNvPr id="159" name="Freeform 10"/>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0" name="Freeform 11"/>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1" name="Freeform 12"/>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2" name="Freef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3" name="Freef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4" name="Freef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5" name="Freef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6" name="Freef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7" name="Freef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8" name="Freef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9" name="Freef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0" name="Freef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1" name="Freef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2" name="Freef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3" name="Freef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4" name="Freef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5" name="Freef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6" name="Freef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7" name="Freef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8" name="Freef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9" name="Freef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0" name="Freef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1" name="Freef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2" name="Freef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3" name="Freef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4" name="Freef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5" name="Freef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6" name="Freef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7" name="Freef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8" name="Freef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9" name="Freef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0" name="Freef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1" name="Freef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2" name="Freef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3" name="Freef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4" name="Freef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5" name="Freef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6" name="Freef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7" name="Freef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8" name="Freef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9" name="Freef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0" name="Freef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1" name="Freef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2" name="Freef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3" name="Freef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4" name="Freef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5" name="Freef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6" name="Freef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7" name="Freef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8" name="Freef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9" name="Freef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0" name="Freef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1" name="Freef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2" name="Freef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3" name="Freef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4" name="Freef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5" name="Freef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6" name="Freef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7" name="Freef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8" name="Freef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9" name="Freef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0" name="Freef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1" name="Freef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2" name="Freef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3" name="Freef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4" name="Freef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5" name="Freef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6" name="Freef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7" name="Freef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8" name="Freef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9" name="Freef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30" name="Freef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31" name="Freef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32" name="Freef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grpSp>
      <p:sp>
        <p:nvSpPr>
          <p:cNvPr id="2" name="Title 1"/>
          <p:cNvSpPr>
            <a:spLocks noGrp="1"/>
          </p:cNvSpPr>
          <p:nvPr>
            <p:ph type="title"/>
          </p:nvPr>
        </p:nvSpPr>
        <p:spPr>
          <a:xfrm>
            <a:off x="1522414" y="274638"/>
            <a:ext cx="9143998" cy="1020762"/>
          </a:xfrm>
        </p:spPr>
        <p:txBody>
          <a:bodyPr/>
          <a:lstStyle/>
          <a:p>
            <a:r>
              <a:rPr lang="en-US" smtClean="0"/>
              <a:t>Click to edit Master title style</a:t>
            </a:r>
            <a:endParaRPr/>
          </a:p>
        </p:txBody>
      </p:sp>
      <p:sp>
        <p:nvSpPr>
          <p:cNvPr id="3" name="Content Placeholder 2"/>
          <p:cNvSpPr>
            <a:spLocks noGrp="1"/>
          </p:cNvSpPr>
          <p:nvPr>
            <p:ph sz="half" idx="1"/>
          </p:nvPr>
        </p:nvSpPr>
        <p:spPr>
          <a:xfrm>
            <a:off x="1522413" y="1905000"/>
            <a:ext cx="4419599" cy="4267200"/>
          </a:xfrm>
        </p:spPr>
        <p:txBody>
          <a:bodyPr>
            <a:normAutofit/>
          </a:bodyPr>
          <a:lstStyle>
            <a:lvl1pPr>
              <a:defRPr sz="2400"/>
            </a:lvl1pPr>
            <a:lvl2pPr>
              <a:defRPr sz="2000"/>
            </a:lvl2pPr>
            <a:lvl3pPr>
              <a:defRPr sz="1800"/>
            </a:lvl3pPr>
            <a:lvl4pPr>
              <a:defRPr sz="1600"/>
            </a:lvl4pPr>
            <a:lvl5pPr>
              <a:defRPr sz="1600"/>
            </a:lvl5pPr>
            <a:lvl6pPr marL="1956816">
              <a:defRPr sz="1600"/>
            </a:lvl6pPr>
            <a:lvl7pPr marL="1956816">
              <a:defRPr sz="1600" baseline="0"/>
            </a:lvl7pPr>
            <a:lvl8pPr marL="1956816">
              <a:defRPr sz="1600" baseline="0"/>
            </a:lvl8pPr>
            <a:lvl9pPr marL="1956816">
              <a:defRPr sz="16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6246815" y="1905000"/>
            <a:ext cx="4419598" cy="4267200"/>
          </a:xfrm>
        </p:spPr>
        <p:txBody>
          <a:bodyPr>
            <a:normAutofit/>
          </a:bodyPr>
          <a:lstStyle>
            <a:lvl1pPr>
              <a:defRPr sz="2400"/>
            </a:lvl1pPr>
            <a:lvl2pPr>
              <a:defRPr sz="2000"/>
            </a:lvl2pPr>
            <a:lvl3pPr>
              <a:defRPr sz="1800"/>
            </a:lvl3pPr>
            <a:lvl4pPr>
              <a:defRPr sz="1600"/>
            </a:lvl4pPr>
            <a:lvl5pPr>
              <a:defRPr sz="1600"/>
            </a:lvl5pPr>
            <a:lvl6pPr marL="1956816">
              <a:defRPr sz="1600"/>
            </a:lvl6pPr>
            <a:lvl7pPr marL="1956816">
              <a:defRPr sz="1600"/>
            </a:lvl7pPr>
            <a:lvl8pPr marL="1956816">
              <a:defRPr sz="1600" baseline="0"/>
            </a:lvl8pPr>
            <a:lvl9pPr marL="1956816">
              <a:defRPr sz="16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9AFE8FB1-0A7A-443E-AAF7-31D4FA1AA312}" type="datetimeFigureOut">
              <a:rPr lang="en-US"/>
              <a:t>7/29/2014</a:t>
            </a:fld>
            <a:endParaRPr/>
          </a:p>
        </p:txBody>
      </p:sp>
      <p:sp>
        <p:nvSpPr>
          <p:cNvPr id="6" name="Footer Placeholder 5"/>
          <p:cNvSpPr>
            <a:spLocks noGrp="1"/>
          </p:cNvSpPr>
          <p:nvPr>
            <p:ph type="ftr" sz="quarter" idx="11"/>
          </p:nvPr>
        </p:nvSpPr>
        <p:spPr/>
        <p:txBody>
          <a:bodyPr/>
          <a:lstStyle/>
          <a:p>
            <a:endParaRPr/>
          </a:p>
        </p:txBody>
      </p:sp>
      <p:sp>
        <p:nvSpPr>
          <p:cNvPr id="7" name="Slide Number Placeholder 6"/>
          <p:cNvSpPr>
            <a:spLocks noGrp="1"/>
          </p:cNvSpPr>
          <p:nvPr>
            <p:ph type="sldNum" sz="quarter" idx="12"/>
          </p:nvPr>
        </p:nvSpPr>
        <p:spPr/>
        <p:txBody>
          <a:bodyPr/>
          <a:lstStyle/>
          <a:p>
            <a:fld id="{25BA54BD-C84D-46CE-8B72-31BFB26ABA43}" type="slidenum">
              <a:rPr/>
              <a:t>‹#›</a:t>
            </a:fld>
            <a:endParaRPr/>
          </a:p>
        </p:txBody>
      </p:sp>
    </p:spTree>
    <p:extLst>
      <p:ext uri="{BB962C8B-B14F-4D97-AF65-F5344CB8AC3E}">
        <p14:creationId xmlns:p14="http://schemas.microsoft.com/office/powerpoint/2010/main" val="16832941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grpSp>
        <p:nvGrpSpPr>
          <p:cNvPr id="160" name="line"/>
          <p:cNvGrpSpPr/>
          <p:nvPr/>
        </p:nvGrpSpPr>
        <p:grpSpPr bwMode="invGray">
          <a:xfrm>
            <a:off x="1522413" y="1514475"/>
            <a:ext cx="10569575" cy="64008"/>
            <a:chOff x="1522413" y="1514475"/>
            <a:chExt cx="10569575" cy="64008"/>
          </a:xfrm>
        </p:grpSpPr>
        <p:sp>
          <p:nvSpPr>
            <p:cNvPr id="161" name="Freeform 160"/>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2" name="Freeform 161"/>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3" name="Freeform 162"/>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4" name="Freef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5" name="Freef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6" name="Freef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7" name="Freef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8" name="Freef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9" name="Freef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0" name="Freef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1" name="Freef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2" name="Freef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3" name="Freef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4" name="Freef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5" name="Freef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6" name="Freef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7" name="Freef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8" name="Freef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9" name="Freef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0" name="Freef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1" name="Freef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2" name="Freef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3" name="Freef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4" name="Freef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5" name="Freef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6" name="Freef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7" name="Freef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8" name="Freef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9" name="Freef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0" name="Freef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1" name="Freef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2" name="Freef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3" name="Freef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4" name="Freef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5" name="Freef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6" name="Freef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7" name="Freef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8" name="Freef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9" name="Freef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0" name="Freef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1" name="Freef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2" name="Freef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3" name="Freef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4" name="Freef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5" name="Freef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6" name="Freef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7" name="Freef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8" name="Freef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9" name="Freef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0" name="Freef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1" name="Freef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2" name="Freef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3" name="Freef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4" name="Freef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5" name="Freef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6" name="Freef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7" name="Freef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8" name="Freef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9" name="Freef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0" name="Freef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1" name="Freef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2" name="Freef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3" name="Freef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4" name="Freef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5" name="Freef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6" name="Freef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7" name="Freef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8" name="Freef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9" name="Freef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30" name="Freef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31" name="Freef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32" name="Freef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33" name="Freef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34" name="Freef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grpSp>
      <p:sp>
        <p:nvSpPr>
          <p:cNvPr id="2" name="Title 1"/>
          <p:cNvSpPr>
            <a:spLocks noGrp="1"/>
          </p:cNvSpPr>
          <p:nvPr>
            <p:ph type="title"/>
          </p:nvPr>
        </p:nvSpPr>
        <p:spPr>
          <a:xfrm>
            <a:off x="1522414" y="274638"/>
            <a:ext cx="9143998" cy="1020762"/>
          </a:xfrm>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1522413" y="1905000"/>
            <a:ext cx="4416552" cy="762000"/>
          </a:xfrm>
        </p:spPr>
        <p:txBody>
          <a:bodyPr anchor="ctr"/>
          <a:lstStyle>
            <a:lvl1pPr marL="0" indent="0">
              <a:spcBef>
                <a:spcPts val="0"/>
              </a:spcBef>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522413" y="2819399"/>
            <a:ext cx="4416552" cy="3352801"/>
          </a:xfrm>
        </p:spPr>
        <p:txBody>
          <a:bodyPr/>
          <a:lstStyle>
            <a:lvl1pPr>
              <a:defRPr sz="2400"/>
            </a:lvl1pPr>
            <a:lvl2pPr>
              <a:defRPr sz="2000"/>
            </a:lvl2pPr>
            <a:lvl3pPr>
              <a:defRPr sz="1800"/>
            </a:lvl3pPr>
            <a:lvl4pPr>
              <a:defRPr sz="1600"/>
            </a:lvl4pPr>
            <a:lvl5pPr>
              <a:defRPr sz="1600"/>
            </a:lvl5pPr>
            <a:lvl6pPr marL="1956816">
              <a:defRPr sz="1600"/>
            </a:lvl6pPr>
            <a:lvl7pPr marL="1956816">
              <a:defRPr sz="1600" baseline="0"/>
            </a:lvl7pPr>
            <a:lvl8pPr marL="1956816">
              <a:defRPr sz="1600" baseline="0"/>
            </a:lvl8pPr>
            <a:lvl9pPr marL="1956816">
              <a:defRPr sz="16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6249860" y="1905000"/>
            <a:ext cx="4416552" cy="762000"/>
          </a:xfrm>
        </p:spPr>
        <p:txBody>
          <a:bodyPr anchor="ctr"/>
          <a:lstStyle>
            <a:lvl1pPr marL="0" indent="0">
              <a:spcBef>
                <a:spcPts val="0"/>
              </a:spcBef>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249860" y="2819399"/>
            <a:ext cx="4416552" cy="3352801"/>
          </a:xfrm>
        </p:spPr>
        <p:txBody>
          <a:bodyPr/>
          <a:lstStyle>
            <a:lvl1pPr>
              <a:defRPr sz="2400"/>
            </a:lvl1pPr>
            <a:lvl2pPr>
              <a:defRPr sz="2000"/>
            </a:lvl2pPr>
            <a:lvl3pPr>
              <a:defRPr sz="1800"/>
            </a:lvl3pPr>
            <a:lvl4pPr>
              <a:defRPr sz="1600"/>
            </a:lvl4pPr>
            <a:lvl5pPr marL="1956816">
              <a:defRPr sz="1600"/>
            </a:lvl5pPr>
            <a:lvl6pPr marL="1956816">
              <a:defRPr sz="1600"/>
            </a:lvl6pPr>
            <a:lvl7pPr marL="1956816">
              <a:defRPr sz="1600"/>
            </a:lvl7pPr>
            <a:lvl8pPr marL="1956816">
              <a:defRPr sz="1600"/>
            </a:lvl8pPr>
            <a:lvl9pPr marL="1956816">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p>
            <a:fld id="{9AFE8FB1-0A7A-443E-AAF7-31D4FA1AA312}" type="datetimeFigureOut">
              <a:rPr lang="en-US"/>
              <a:t>7/29/2014</a:t>
            </a:fld>
            <a:endParaRPr/>
          </a:p>
        </p:txBody>
      </p:sp>
      <p:sp>
        <p:nvSpPr>
          <p:cNvPr id="8" name="Footer Placeholder 7"/>
          <p:cNvSpPr>
            <a:spLocks noGrp="1"/>
          </p:cNvSpPr>
          <p:nvPr>
            <p:ph type="ftr" sz="quarter" idx="11"/>
          </p:nvPr>
        </p:nvSpPr>
        <p:spPr/>
        <p:txBody>
          <a:bodyPr/>
          <a:lstStyle/>
          <a:p>
            <a:endParaRPr/>
          </a:p>
        </p:txBody>
      </p:sp>
      <p:sp>
        <p:nvSpPr>
          <p:cNvPr id="9" name="Slide Number Placeholder 8"/>
          <p:cNvSpPr>
            <a:spLocks noGrp="1"/>
          </p:cNvSpPr>
          <p:nvPr>
            <p:ph type="sldNum" sz="quarter" idx="12"/>
          </p:nvPr>
        </p:nvSpPr>
        <p:spPr/>
        <p:txBody>
          <a:bodyPr/>
          <a:lstStyle/>
          <a:p>
            <a:fld id="{25BA54BD-C84D-46CE-8B72-31BFB26ABA43}" type="slidenum">
              <a:rPr/>
              <a:t>‹#›</a:t>
            </a:fld>
            <a:endParaRPr/>
          </a:p>
        </p:txBody>
      </p:sp>
    </p:spTree>
    <p:extLst>
      <p:ext uri="{BB962C8B-B14F-4D97-AF65-F5344CB8AC3E}">
        <p14:creationId xmlns:p14="http://schemas.microsoft.com/office/powerpoint/2010/main" val="41824918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grpSp>
        <p:nvGrpSpPr>
          <p:cNvPr id="156" name="line"/>
          <p:cNvGrpSpPr/>
          <p:nvPr/>
        </p:nvGrpSpPr>
        <p:grpSpPr bwMode="invGray">
          <a:xfrm>
            <a:off x="1522413" y="1514475"/>
            <a:ext cx="10569575" cy="64008"/>
            <a:chOff x="1522413" y="1514475"/>
            <a:chExt cx="10569575" cy="64008"/>
          </a:xfrm>
        </p:grpSpPr>
        <p:sp>
          <p:nvSpPr>
            <p:cNvPr id="157" name="Freeform 10"/>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58" name="Freeform 11"/>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59" name="Freeform 12"/>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0" name="Freef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1" name="Freef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2" name="Freef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3" name="Freef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4" name="Freef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5" name="Freef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6" name="Freef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7" name="Freef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8" name="Freef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69" name="Freef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0" name="Freef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1" name="Freef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2" name="Freef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3" name="Freef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4" name="Freef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5" name="Freef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6" name="Freef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7" name="Freef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8" name="Freef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79" name="Freef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0" name="Freef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1" name="Freef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2" name="Freef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3" name="Freef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4" name="Freef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5" name="Freef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6" name="Freef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7" name="Freef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8" name="Freef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89" name="Freef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0" name="Freef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1" name="Freef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2" name="Freef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3" name="Freef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4" name="Freef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5" name="Freef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6" name="Freef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7" name="Freef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8" name="Freef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199" name="Freef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0" name="Freef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1" name="Freef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2" name="Freef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3" name="Freef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4" name="Freef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5" name="Freef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6" name="Freef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7" name="Freef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8" name="Freef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09" name="Freef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0" name="Freef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1" name="Freef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2" name="Freef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3" name="Freef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4" name="Freef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5" name="Freef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6" name="Freef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7" name="Freef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8" name="Freef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19" name="Freef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0" name="Freef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1" name="Freef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2" name="Freef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3" name="Freef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4" name="Freef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5" name="Freef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6" name="Freef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7" name="Freef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8" name="Freef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29" name="Freef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230" name="Freef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grpSp>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9AFE8FB1-0A7A-443E-AAF7-31D4FA1AA312}" type="datetimeFigureOut">
              <a:rPr lang="en-US"/>
              <a:t>7/29/2014</a:t>
            </a:fld>
            <a:endParaRPr/>
          </a:p>
        </p:txBody>
      </p:sp>
      <p:sp>
        <p:nvSpPr>
          <p:cNvPr id="4" name="Footer Placeholder 3"/>
          <p:cNvSpPr>
            <a:spLocks noGrp="1"/>
          </p:cNvSpPr>
          <p:nvPr>
            <p:ph type="ftr" sz="quarter" idx="11"/>
          </p:nvPr>
        </p:nvSpPr>
        <p:spPr/>
        <p:txBody>
          <a:bodyPr/>
          <a:lstStyle/>
          <a:p>
            <a:endParaRPr/>
          </a:p>
        </p:txBody>
      </p:sp>
      <p:sp>
        <p:nvSpPr>
          <p:cNvPr id="5" name="Slide Number Placeholder 4"/>
          <p:cNvSpPr>
            <a:spLocks noGrp="1"/>
          </p:cNvSpPr>
          <p:nvPr>
            <p:ph type="sldNum" sz="quarter" idx="12"/>
          </p:nvPr>
        </p:nvSpPr>
        <p:spPr/>
        <p:txBody>
          <a:bodyPr/>
          <a:lstStyle/>
          <a:p>
            <a:fld id="{25BA54BD-C84D-46CE-8B72-31BFB26ABA43}" type="slidenum">
              <a:rPr/>
              <a:t>‹#›</a:t>
            </a:fld>
            <a:endParaRPr/>
          </a:p>
        </p:txBody>
      </p:sp>
    </p:spTree>
    <p:extLst>
      <p:ext uri="{BB962C8B-B14F-4D97-AF65-F5344CB8AC3E}">
        <p14:creationId xmlns:p14="http://schemas.microsoft.com/office/powerpoint/2010/main" val="25315614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AFE8FB1-0A7A-443E-AAF7-31D4FA1AA312}" type="datetimeFigureOut">
              <a:rPr lang="en-US"/>
              <a:t>7/29/2014</a:t>
            </a:fld>
            <a:endParaRPr/>
          </a:p>
        </p:txBody>
      </p:sp>
      <p:sp>
        <p:nvSpPr>
          <p:cNvPr id="3" name="Footer Placeholder 2"/>
          <p:cNvSpPr>
            <a:spLocks noGrp="1"/>
          </p:cNvSpPr>
          <p:nvPr>
            <p:ph type="ftr" sz="quarter" idx="11"/>
          </p:nvPr>
        </p:nvSpPr>
        <p:spPr/>
        <p:txBody>
          <a:bodyPr/>
          <a:lstStyle/>
          <a:p>
            <a:endParaRPr/>
          </a:p>
        </p:txBody>
      </p:sp>
      <p:sp>
        <p:nvSpPr>
          <p:cNvPr id="4" name="Slide Number Placeholder 3"/>
          <p:cNvSpPr>
            <a:spLocks noGrp="1"/>
          </p:cNvSpPr>
          <p:nvPr>
            <p:ph type="sldNum" sz="quarter" idx="12"/>
          </p:nvPr>
        </p:nvSpPr>
        <p:spPr/>
        <p:txBody>
          <a:bodyPr/>
          <a:lstStyle/>
          <a:p>
            <a:fld id="{25BA54BD-C84D-46CE-8B72-31BFB26ABA43}" type="slidenum">
              <a:rPr/>
              <a:t>‹#›</a:t>
            </a:fld>
            <a:endParaRPr/>
          </a:p>
        </p:txBody>
      </p:sp>
    </p:spTree>
    <p:extLst>
      <p:ext uri="{BB962C8B-B14F-4D97-AF65-F5344CB8AC3E}">
        <p14:creationId xmlns:p14="http://schemas.microsoft.com/office/powerpoint/2010/main" val="14059666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grpSp>
        <p:nvGrpSpPr>
          <p:cNvPr id="615" name="frame"/>
          <p:cNvGrpSpPr/>
          <p:nvPr/>
        </p:nvGrpSpPr>
        <p:grpSpPr bwMode="invGray">
          <a:xfrm>
            <a:off x="4417839" y="1630821"/>
            <a:ext cx="6291028" cy="4575885"/>
            <a:chOff x="4417839" y="1630821"/>
            <a:chExt cx="6291028" cy="4575885"/>
          </a:xfrm>
        </p:grpSpPr>
        <p:grpSp>
          <p:nvGrpSpPr>
            <p:cNvPr id="616" name="Group 615"/>
            <p:cNvGrpSpPr/>
            <p:nvPr/>
          </p:nvGrpSpPr>
          <p:grpSpPr bwMode="invGray">
            <a:xfrm>
              <a:off x="5414491" y="1630821"/>
              <a:ext cx="5294376" cy="4114800"/>
              <a:chOff x="3310555" y="716546"/>
              <a:chExt cx="5294376" cy="4114800"/>
            </a:xfrm>
          </p:grpSpPr>
          <p:grpSp>
            <p:nvGrpSpPr>
              <p:cNvPr id="768" name="Group 767"/>
              <p:cNvGrpSpPr/>
              <p:nvPr/>
            </p:nvGrpSpPr>
            <p:grpSpPr bwMode="invGray">
              <a:xfrm flipH="1">
                <a:off x="3310555" y="737968"/>
                <a:ext cx="5294376" cy="54864"/>
                <a:chOff x="1522413" y="1514475"/>
                <a:chExt cx="10569575" cy="64008"/>
              </a:xfrm>
              <a:solidFill>
                <a:schemeClr val="accent1"/>
              </a:solidFill>
            </p:grpSpPr>
            <p:sp>
              <p:nvSpPr>
                <p:cNvPr id="844" name="Freeform 843"/>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45" name="Freeform 844"/>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46" name="Freeform 845"/>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47" name="Freef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48" name="Freef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49" name="Freef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50" name="Freef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51" name="Freef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52" name="Freef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53" name="Freef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54" name="Freef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55" name="Freef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56" name="Freef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57" name="Freef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58" name="Freef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59" name="Freef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60" name="Freef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61" name="Freef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62" name="Freef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63" name="Freef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64" name="Freef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65" name="Freef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66" name="Freef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67" name="Freef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68" name="Freef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69" name="Freef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70" name="Freef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71" name="Freef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72" name="Freef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73" name="Freef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74" name="Freef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75" name="Freef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76" name="Freef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77" name="Freef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78" name="Freef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79" name="Freef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80" name="Freef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81" name="Freef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82" name="Freef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83" name="Freef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84" name="Freef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85" name="Freef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86" name="Freef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87" name="Freef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88" name="Freef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89" name="Freef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90" name="Freef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91" name="Freef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92" name="Freef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93" name="Freef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94" name="Freef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95" name="Freef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96" name="Freef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97" name="Freef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98" name="Freef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99" name="Freef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00" name="Freef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01" name="Freef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02" name="Freef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03" name="Freef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04" name="Freef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05" name="Freef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06" name="Freef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07" name="Freef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08" name="Freef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09" name="Freef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10" name="Freef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11" name="Freef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12" name="Freef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13" name="Freef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14" name="Freef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15" name="Freef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16" name="Freef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17" name="Freef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grpSp>
          <p:grpSp>
            <p:nvGrpSpPr>
              <p:cNvPr id="769" name="Group 768"/>
              <p:cNvGrpSpPr/>
              <p:nvPr/>
            </p:nvGrpSpPr>
            <p:grpSpPr bwMode="invGray">
              <a:xfrm rot="16200000" flipH="1">
                <a:off x="6492229" y="2755658"/>
                <a:ext cx="4114800" cy="36576"/>
                <a:chOff x="1522413" y="1514475"/>
                <a:chExt cx="10569575" cy="64008"/>
              </a:xfrm>
              <a:solidFill>
                <a:schemeClr val="accent1"/>
              </a:solidFill>
            </p:grpSpPr>
            <p:sp>
              <p:nvSpPr>
                <p:cNvPr id="770" name="Freeform 769"/>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71" name="Freeform 770"/>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72" name="Freeform 771"/>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73" name="Freef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74" name="Freef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75" name="Freef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76" name="Freef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77" name="Freef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78" name="Freef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79" name="Freef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80" name="Freef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81" name="Freef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82" name="Freef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83" name="Freef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84" name="Freef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85" name="Freef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86" name="Freef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87" name="Freef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88" name="Freef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89" name="Freef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90" name="Freef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91" name="Freef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92" name="Freef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93" name="Freef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94" name="Freef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95" name="Freef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96" name="Freef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97" name="Freef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98" name="Freef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99" name="Freef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00" name="Freef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01" name="Freef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02" name="Freef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03" name="Freef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04" name="Freef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05" name="Freef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06" name="Freef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07" name="Freef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08" name="Freef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09" name="Freef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10" name="Freef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11" name="Freef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12" name="Freef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13" name="Freef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14" name="Freef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15" name="Freef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16" name="Freef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17" name="Freef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18" name="Freef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19" name="Freef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20" name="Freef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21" name="Freef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22" name="Freef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23" name="Freef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24" name="Freef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25" name="Freef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26" name="Freef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27" name="Freef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28" name="Freef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29" name="Freef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30" name="Freef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31" name="Freef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32" name="Freef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33" name="Freef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34" name="Freef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35" name="Freef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36" name="Freef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37" name="Freef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38" name="Freef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39" name="Freef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40" name="Freef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41" name="Freef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42" name="Freef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43" name="Freef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grpSp>
        </p:grpSp>
        <p:grpSp>
          <p:nvGrpSpPr>
            <p:cNvPr id="617" name="Group 616"/>
            <p:cNvGrpSpPr/>
            <p:nvPr/>
          </p:nvGrpSpPr>
          <p:grpSpPr bwMode="invGray">
            <a:xfrm rot="10800000">
              <a:off x="4417839" y="2091906"/>
              <a:ext cx="5294376" cy="4114800"/>
              <a:chOff x="3310555" y="716546"/>
              <a:chExt cx="5294376" cy="4114800"/>
            </a:xfrm>
          </p:grpSpPr>
          <p:grpSp>
            <p:nvGrpSpPr>
              <p:cNvPr id="618" name="Group 617"/>
              <p:cNvGrpSpPr/>
              <p:nvPr/>
            </p:nvGrpSpPr>
            <p:grpSpPr bwMode="invGray">
              <a:xfrm flipH="1">
                <a:off x="3310555" y="737968"/>
                <a:ext cx="5294376" cy="54864"/>
                <a:chOff x="1522413" y="1514475"/>
                <a:chExt cx="10569575" cy="64008"/>
              </a:xfrm>
              <a:solidFill>
                <a:schemeClr val="accent1"/>
              </a:solidFill>
            </p:grpSpPr>
            <p:sp>
              <p:nvSpPr>
                <p:cNvPr id="694" name="Freeform 693"/>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95" name="Freeform 694"/>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96" name="Freeform 695"/>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97" name="Freef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98" name="Freef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99" name="Freef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00" name="Freef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01" name="Freef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02" name="Freef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03" name="Freef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04" name="Freef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05" name="Freef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06" name="Freef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07" name="Freef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08" name="Freef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09" name="Freef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10" name="Freef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11" name="Freef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12" name="Freef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13" name="Freef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14" name="Freef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15" name="Freef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16" name="Freef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17" name="Freef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18" name="Freef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19" name="Freef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20" name="Freef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21" name="Freef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22" name="Freef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23" name="Freef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24" name="Freef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25" name="Freef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26" name="Freef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27" name="Freef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28" name="Freef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29" name="Freef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30" name="Freef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31" name="Freef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32" name="Freef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33" name="Freef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34" name="Freef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35" name="Freef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36" name="Freef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37" name="Freef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38" name="Freef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39" name="Freef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40" name="Freef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41" name="Freef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42" name="Freef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43" name="Freef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44" name="Freef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45" name="Freef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46" name="Freef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47" name="Freef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48" name="Freef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49" name="Freef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50" name="Freef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51" name="Freef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52" name="Freef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53" name="Freef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54" name="Freef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55" name="Freef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56" name="Freef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57" name="Freef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58" name="Freef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59" name="Freef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60" name="Freef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61" name="Freef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62" name="Freef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63" name="Freef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64" name="Freef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65" name="Freef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66" name="Freef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67" name="Freef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grpSp>
          <p:grpSp>
            <p:nvGrpSpPr>
              <p:cNvPr id="619" name="Group 618"/>
              <p:cNvGrpSpPr/>
              <p:nvPr/>
            </p:nvGrpSpPr>
            <p:grpSpPr bwMode="invGray">
              <a:xfrm rot="16200000" flipH="1">
                <a:off x="6492229" y="2755658"/>
                <a:ext cx="4114800" cy="36576"/>
                <a:chOff x="1522413" y="1514475"/>
                <a:chExt cx="10569575" cy="64008"/>
              </a:xfrm>
              <a:solidFill>
                <a:schemeClr val="accent1"/>
              </a:solidFill>
            </p:grpSpPr>
            <p:sp>
              <p:nvSpPr>
                <p:cNvPr id="620" name="Freeform 619"/>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21" name="Freeform 620"/>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22" name="Freeform 621"/>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23" name="Freef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24" name="Freef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25" name="Freef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26" name="Freef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27" name="Freef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28" name="Freef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29" name="Freef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30" name="Freef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31" name="Freef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32" name="Freef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33" name="Freef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34" name="Freef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35" name="Freef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36" name="Freef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37" name="Freef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38" name="Freef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39" name="Freef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40" name="Freef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41" name="Freef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42" name="Freef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43" name="Freef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44" name="Freef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45" name="Freef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46" name="Freef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47" name="Freef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48" name="Freef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49" name="Freef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50" name="Freef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51" name="Freef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52" name="Freef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53" name="Freef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54" name="Freef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55" name="Freef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56" name="Freef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57" name="Freef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58" name="Freef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59" name="Freef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60" name="Freef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61" name="Freef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62" name="Freef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63" name="Freef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64" name="Freef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65" name="Freef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66" name="Freef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67" name="Freef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68" name="Freef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69" name="Freef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70" name="Freef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71" name="Freef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72" name="Freef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73" name="Freef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74" name="Freef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75" name="Freef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76" name="Freef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77" name="Freef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78" name="Freef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79" name="Freef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80" name="Freef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81" name="Freef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82" name="Freef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83" name="Freef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84" name="Freef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85" name="Freef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86" name="Freef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87" name="Freef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88" name="Freef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89" name="Freef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90" name="Freef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91" name="Freef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92" name="Freef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93" name="Freef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grpSp>
        </p:grpSp>
      </p:grpSp>
      <p:sp>
        <p:nvSpPr>
          <p:cNvPr id="2" name="Title 1"/>
          <p:cNvSpPr>
            <a:spLocks noGrp="1"/>
          </p:cNvSpPr>
          <p:nvPr>
            <p:ph type="title"/>
          </p:nvPr>
        </p:nvSpPr>
        <p:spPr>
          <a:xfrm>
            <a:off x="1522414" y="274638"/>
            <a:ext cx="9143998" cy="1020762"/>
          </a:xfrm>
        </p:spPr>
        <p:txBody>
          <a:bodyPr anchor="b">
            <a:noAutofit/>
          </a:bodyPr>
          <a:lstStyle>
            <a:lvl1pPr algn="l">
              <a:defRPr sz="3200" b="0"/>
            </a:lvl1pPr>
          </a:lstStyle>
          <a:p>
            <a:r>
              <a:rPr lang="en-US" smtClean="0"/>
              <a:t>Click to edit Master title style</a:t>
            </a:r>
            <a:endParaRPr/>
          </a:p>
        </p:txBody>
      </p:sp>
      <p:sp>
        <p:nvSpPr>
          <p:cNvPr id="3" name="Content Placeholder 2"/>
          <p:cNvSpPr>
            <a:spLocks noGrp="1"/>
          </p:cNvSpPr>
          <p:nvPr>
            <p:ph idx="1"/>
          </p:nvPr>
        </p:nvSpPr>
        <p:spPr>
          <a:xfrm>
            <a:off x="4710022" y="1905000"/>
            <a:ext cx="5669280" cy="4038600"/>
          </a:xfrm>
        </p:spPr>
        <p:txBody>
          <a:bodyPr>
            <a:normAutofit/>
          </a:bodyPr>
          <a:lstStyle>
            <a:lvl1pPr>
              <a:defRPr sz="2400"/>
            </a:lvl1pPr>
            <a:lvl2pPr>
              <a:defRPr sz="2000"/>
            </a:lvl2pPr>
            <a:lvl3pPr>
              <a:defRPr sz="1800"/>
            </a:lvl3pPr>
            <a:lvl4pPr>
              <a:defRPr sz="1600"/>
            </a:lvl4pPr>
            <a:lvl5pPr>
              <a:defRPr sz="1600"/>
            </a:lvl5pPr>
            <a:lvl6pPr>
              <a:defRPr sz="1600"/>
            </a:lvl6pPr>
            <a:lvl7pPr>
              <a:defRPr sz="1600" baseline="0"/>
            </a:lvl7pPr>
            <a:lvl8pPr>
              <a:defRPr sz="1600" baseline="0"/>
            </a:lvl8pPr>
            <a:lvl9pPr>
              <a:defRPr sz="16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1522413" y="3429000"/>
            <a:ext cx="2743200" cy="2743200"/>
          </a:xfrm>
        </p:spPr>
        <p:txBody>
          <a:bodyPr anchor="b">
            <a:normAutofit/>
          </a:bodyPr>
          <a:lstStyle>
            <a:lvl1pPr marL="0" indent="0">
              <a:spcBef>
                <a:spcPts val="12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AFE8FB1-0A7A-443E-AAF7-31D4FA1AA312}" type="datetimeFigureOut">
              <a:rPr lang="en-US"/>
              <a:t>7/29/2014</a:t>
            </a:fld>
            <a:endParaRPr/>
          </a:p>
        </p:txBody>
      </p:sp>
      <p:sp>
        <p:nvSpPr>
          <p:cNvPr id="6" name="Footer Placeholder 5"/>
          <p:cNvSpPr>
            <a:spLocks noGrp="1"/>
          </p:cNvSpPr>
          <p:nvPr>
            <p:ph type="ftr" sz="quarter" idx="11"/>
          </p:nvPr>
        </p:nvSpPr>
        <p:spPr/>
        <p:txBody>
          <a:bodyPr/>
          <a:lstStyle/>
          <a:p>
            <a:endParaRPr/>
          </a:p>
        </p:txBody>
      </p:sp>
      <p:sp>
        <p:nvSpPr>
          <p:cNvPr id="7" name="Slide Number Placeholder 6"/>
          <p:cNvSpPr>
            <a:spLocks noGrp="1"/>
          </p:cNvSpPr>
          <p:nvPr>
            <p:ph type="sldNum" sz="quarter" idx="12"/>
          </p:nvPr>
        </p:nvSpPr>
        <p:spPr/>
        <p:txBody>
          <a:bodyPr/>
          <a:lstStyle/>
          <a:p>
            <a:fld id="{25BA54BD-C84D-46CE-8B72-31BFB26ABA43}" type="slidenum">
              <a:rPr/>
              <a:t>‹#›</a:t>
            </a:fld>
            <a:endParaRPr/>
          </a:p>
        </p:txBody>
      </p:sp>
    </p:spTree>
    <p:extLst>
      <p:ext uri="{BB962C8B-B14F-4D97-AF65-F5344CB8AC3E}">
        <p14:creationId xmlns:p14="http://schemas.microsoft.com/office/powerpoint/2010/main" val="9621166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614" name="frame"/>
          <p:cNvGrpSpPr/>
          <p:nvPr/>
        </p:nvGrpSpPr>
        <p:grpSpPr bwMode="invGray">
          <a:xfrm flipH="1">
            <a:off x="1447500" y="1630821"/>
            <a:ext cx="6291028" cy="4575885"/>
            <a:chOff x="4417839" y="1630821"/>
            <a:chExt cx="6291028" cy="4575885"/>
          </a:xfrm>
        </p:grpSpPr>
        <p:grpSp>
          <p:nvGrpSpPr>
            <p:cNvPr id="615" name="Group 614"/>
            <p:cNvGrpSpPr/>
            <p:nvPr/>
          </p:nvGrpSpPr>
          <p:grpSpPr bwMode="invGray">
            <a:xfrm>
              <a:off x="5414491" y="1630821"/>
              <a:ext cx="5294376" cy="4114800"/>
              <a:chOff x="3310555" y="716546"/>
              <a:chExt cx="5294376" cy="4114800"/>
            </a:xfrm>
          </p:grpSpPr>
          <p:grpSp>
            <p:nvGrpSpPr>
              <p:cNvPr id="767" name="Group 766"/>
              <p:cNvGrpSpPr/>
              <p:nvPr/>
            </p:nvGrpSpPr>
            <p:grpSpPr bwMode="invGray">
              <a:xfrm flipH="1">
                <a:off x="3310555" y="737968"/>
                <a:ext cx="5294376" cy="54864"/>
                <a:chOff x="1522413" y="1514475"/>
                <a:chExt cx="10569575" cy="64008"/>
              </a:xfrm>
              <a:solidFill>
                <a:schemeClr val="accent1"/>
              </a:solidFill>
            </p:grpSpPr>
            <p:sp>
              <p:nvSpPr>
                <p:cNvPr id="843" name="Freeform 842"/>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44" name="Freeform 843"/>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45" name="Freeform 844"/>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46" name="Freef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47" name="Freef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48" name="Freef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49" name="Freef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50" name="Freef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51" name="Freef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52" name="Freef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53" name="Freef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54" name="Freef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55" name="Freef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56" name="Freef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57" name="Freef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58" name="Freef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59" name="Freef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60" name="Freef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61" name="Freef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62" name="Freef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63" name="Freef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64" name="Freef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65" name="Freef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66" name="Freef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67" name="Freef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68" name="Freef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69" name="Freef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70" name="Freef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71" name="Freef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72" name="Freef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73" name="Freef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74" name="Freef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75" name="Freef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76" name="Freef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77" name="Freef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78" name="Freef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79" name="Freef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80" name="Freef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81" name="Freef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82" name="Freef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83" name="Freef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84" name="Freef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85" name="Freef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86" name="Freef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87" name="Freef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88" name="Freef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89" name="Freef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90" name="Freef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91" name="Freef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92" name="Freef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93" name="Freef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94" name="Freef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95" name="Freef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96" name="Freef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97" name="Freef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98" name="Freef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99" name="Freef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00" name="Freef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01" name="Freef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02" name="Freef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03" name="Freef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04" name="Freef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05" name="Freef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06" name="Freef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07" name="Freef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08" name="Freef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09" name="Freef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10" name="Freef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11" name="Freef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12" name="Freef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13" name="Freef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14" name="Freef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15" name="Freef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916" name="Freef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grpSp>
          <p:grpSp>
            <p:nvGrpSpPr>
              <p:cNvPr id="768" name="Group 767"/>
              <p:cNvGrpSpPr/>
              <p:nvPr/>
            </p:nvGrpSpPr>
            <p:grpSpPr bwMode="invGray">
              <a:xfrm rot="16200000" flipH="1">
                <a:off x="6492229" y="2755658"/>
                <a:ext cx="4114800" cy="36576"/>
                <a:chOff x="1522413" y="1514475"/>
                <a:chExt cx="10569575" cy="64008"/>
              </a:xfrm>
              <a:solidFill>
                <a:schemeClr val="accent1"/>
              </a:solidFill>
            </p:grpSpPr>
            <p:sp>
              <p:nvSpPr>
                <p:cNvPr id="769" name="Freeform 768"/>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70" name="Freeform 769"/>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71" name="Freeform 770"/>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72" name="Freef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73" name="Freef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74" name="Freef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75" name="Freef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76" name="Freef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77" name="Freef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78" name="Freef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79" name="Freef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80" name="Freef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81" name="Freef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82" name="Freef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83" name="Freef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84" name="Freef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85" name="Freef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86" name="Freef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87" name="Freef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88" name="Freef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89" name="Freef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90" name="Freef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91" name="Freef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92" name="Freef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93" name="Freef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94" name="Freef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95" name="Freef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96" name="Freef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97" name="Freef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98" name="Freef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99" name="Freef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00" name="Freef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01" name="Freef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02" name="Freef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03" name="Freef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04" name="Freef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05" name="Freef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06" name="Freef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07" name="Freef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08" name="Freef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09" name="Freef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10" name="Freef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11" name="Freef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12" name="Freef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13" name="Freef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14" name="Freef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15" name="Freef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16" name="Freef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17" name="Freef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18" name="Freef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19" name="Freef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20" name="Freef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21" name="Freef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22" name="Freef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23" name="Freef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24" name="Freef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25" name="Freef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26" name="Freef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27" name="Freef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28" name="Freef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29" name="Freef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30" name="Freef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31" name="Freef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32" name="Freef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33" name="Freef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34" name="Freef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35" name="Freef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36" name="Freef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37" name="Freef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38" name="Freef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39" name="Freef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40" name="Freef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41" name="Freef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842" name="Freef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grpSp>
        </p:grpSp>
        <p:grpSp>
          <p:nvGrpSpPr>
            <p:cNvPr id="616" name="Group 615"/>
            <p:cNvGrpSpPr/>
            <p:nvPr/>
          </p:nvGrpSpPr>
          <p:grpSpPr bwMode="invGray">
            <a:xfrm rot="10800000">
              <a:off x="4417839" y="2091906"/>
              <a:ext cx="5294376" cy="4114800"/>
              <a:chOff x="3310555" y="716546"/>
              <a:chExt cx="5294376" cy="4114800"/>
            </a:xfrm>
          </p:grpSpPr>
          <p:grpSp>
            <p:nvGrpSpPr>
              <p:cNvPr id="617" name="Group 616"/>
              <p:cNvGrpSpPr/>
              <p:nvPr/>
            </p:nvGrpSpPr>
            <p:grpSpPr bwMode="invGray">
              <a:xfrm flipH="1">
                <a:off x="3310555" y="737968"/>
                <a:ext cx="5294376" cy="54864"/>
                <a:chOff x="1522413" y="1514475"/>
                <a:chExt cx="10569575" cy="64008"/>
              </a:xfrm>
              <a:solidFill>
                <a:schemeClr val="accent1"/>
              </a:solidFill>
            </p:grpSpPr>
            <p:sp>
              <p:nvSpPr>
                <p:cNvPr id="693" name="Freeform 692"/>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94" name="Freeform 693"/>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95" name="Freeform 694"/>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96" name="Freef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97" name="Freef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98" name="Freef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99" name="Freef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00" name="Freef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01" name="Freef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02" name="Freef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03" name="Freef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04" name="Freef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05" name="Freef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06" name="Freef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07" name="Freef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08" name="Freef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09" name="Freef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10" name="Freef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11" name="Freef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12" name="Freef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13" name="Freef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14" name="Freef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15" name="Freef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16" name="Freef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17" name="Freef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18" name="Freef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19" name="Freef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20" name="Freef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21" name="Freef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22" name="Freef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23" name="Freef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24" name="Freef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25" name="Freef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26" name="Freef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27" name="Freef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28" name="Freef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29" name="Freef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30" name="Freef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31" name="Freef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32" name="Freef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33" name="Freef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34" name="Freef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35" name="Freef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36" name="Freef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37" name="Freef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38" name="Freef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39" name="Freef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40" name="Freef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41" name="Freef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42" name="Freef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43" name="Freef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44" name="Freef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45" name="Freef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46" name="Freef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47" name="Freef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48" name="Freef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49" name="Freef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50" name="Freef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51" name="Freef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52" name="Freef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53" name="Freef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54" name="Freef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55" name="Freef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56" name="Freef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57" name="Freef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58" name="Freef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59" name="Freef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60" name="Freef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61" name="Freef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62" name="Freef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63" name="Freef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64" name="Freef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65" name="Freef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766" name="Freef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grpSp>
          <p:grpSp>
            <p:nvGrpSpPr>
              <p:cNvPr id="618" name="Group 617"/>
              <p:cNvGrpSpPr/>
              <p:nvPr/>
            </p:nvGrpSpPr>
            <p:grpSpPr bwMode="invGray">
              <a:xfrm rot="16200000" flipH="1">
                <a:off x="6492229" y="2755658"/>
                <a:ext cx="4114800" cy="36576"/>
                <a:chOff x="1522413" y="1514475"/>
                <a:chExt cx="10569575" cy="64008"/>
              </a:xfrm>
              <a:solidFill>
                <a:schemeClr val="accent1"/>
              </a:solidFill>
            </p:grpSpPr>
            <p:sp>
              <p:nvSpPr>
                <p:cNvPr id="619" name="Freeform 618"/>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20" name="Freeform 619"/>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21" name="Freeform 620"/>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22" name="Freeform 621"/>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23" name="Freeform 622"/>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24" name="Freeform 623"/>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25" name="Freeform 624"/>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26" name="Freeform 625"/>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27" name="Freeform 626"/>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28" name="Freeform 627"/>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29" name="Freeform 628"/>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30" name="Freeform 629"/>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31" name="Freeform 630"/>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32" name="Freeform 631"/>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33" name="Freeform 632"/>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34" name="Freeform 633"/>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35" name="Freeform 634"/>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36" name="Freeform 635"/>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37" name="Freeform 636"/>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38" name="Freeform 637"/>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39" name="Freeform 638"/>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40" name="Freeform 639"/>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41" name="Freeform 640"/>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42" name="Freeform 641"/>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43" name="Freeform 642"/>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44" name="Freeform 643"/>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45" name="Freeform 644"/>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46" name="Freeform 645"/>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47" name="Freeform 646"/>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48" name="Freeform 647"/>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49" name="Freeform 648"/>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50" name="Freeform 649"/>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51" name="Freeform 650"/>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52" name="Freeform 651"/>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53" name="Freeform 652"/>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54" name="Freeform 653"/>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55" name="Freeform 654"/>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56" name="Freeform 655"/>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57" name="Freeform 656"/>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58" name="Freeform 657"/>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59" name="Freeform 658"/>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60" name="Freeform 659"/>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61" name="Freeform 660"/>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62" name="Freeform 661"/>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63" name="Freeform 662"/>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64" name="Freeform 663"/>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65" name="Freeform 664"/>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66" name="Freeform 665"/>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67" name="Freeform 666"/>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68" name="Freeform 667"/>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69" name="Freeform 668"/>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70" name="Freeform 669"/>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71" name="Freeform 670"/>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72" name="Freeform 671"/>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73" name="Freeform 672"/>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74" name="Freeform 673"/>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75" name="Freeform 674"/>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76" name="Freeform 675"/>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77" name="Freeform 676"/>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78" name="Freeform 677"/>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79" name="Freeform 678"/>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80" name="Freeform 679"/>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81" name="Freeform 680"/>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82" name="Freeform 681"/>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83" name="Freeform 682"/>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84" name="Freeform 683"/>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85" name="Freeform 684"/>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86" name="Freeform 685"/>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87" name="Freeform 686"/>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88" name="Freeform 687"/>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89" name="Freeform 688"/>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90" name="Freeform 689"/>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91" name="Freeform 690"/>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sp>
              <p:nvSpPr>
                <p:cNvPr id="692" name="Freeform 691"/>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a:ln>
                      <a:noFill/>
                    </a:ln>
                  </a:endParaRPr>
                </a:p>
              </p:txBody>
            </p:sp>
          </p:grpSp>
        </p:grpSp>
      </p:grpSp>
      <p:sp>
        <p:nvSpPr>
          <p:cNvPr id="2" name="Title 1"/>
          <p:cNvSpPr>
            <a:spLocks noGrp="1"/>
          </p:cNvSpPr>
          <p:nvPr>
            <p:ph type="title"/>
          </p:nvPr>
        </p:nvSpPr>
        <p:spPr>
          <a:xfrm>
            <a:off x="1522414" y="274638"/>
            <a:ext cx="9143998" cy="1020762"/>
          </a:xfrm>
        </p:spPr>
        <p:txBody>
          <a:bodyPr anchor="b">
            <a:noAutofit/>
          </a:bodyPr>
          <a:lstStyle>
            <a:lvl1pPr algn="l">
              <a:defRPr sz="3200" b="0"/>
            </a:lvl1pPr>
          </a:lstStyle>
          <a:p>
            <a:r>
              <a:rPr lang="en-US" smtClean="0"/>
              <a:t>Click to edit Master title style</a:t>
            </a:r>
            <a:endParaRPr/>
          </a:p>
        </p:txBody>
      </p:sp>
      <p:sp>
        <p:nvSpPr>
          <p:cNvPr id="3" name="Picture Placeholder 2"/>
          <p:cNvSpPr>
            <a:spLocks noGrp="1"/>
          </p:cNvSpPr>
          <p:nvPr>
            <p:ph type="pic" idx="1"/>
          </p:nvPr>
        </p:nvSpPr>
        <p:spPr>
          <a:xfrm>
            <a:off x="1745838" y="1884311"/>
            <a:ext cx="5669280" cy="4041648"/>
          </a:xfrm>
          <a:solidFill>
            <a:schemeClr val="bg1"/>
          </a:solidFill>
        </p:spPr>
        <p:txBody>
          <a:bodyPr tIns="914400">
            <a:normAutofit/>
          </a:bodyPr>
          <a:lstStyle>
            <a:lvl1pPr marL="0" indent="0" algn="ctr">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4" name="Text Placeholder 3"/>
          <p:cNvSpPr>
            <a:spLocks noGrp="1"/>
          </p:cNvSpPr>
          <p:nvPr>
            <p:ph type="body" sz="half" idx="2"/>
          </p:nvPr>
        </p:nvSpPr>
        <p:spPr>
          <a:xfrm>
            <a:off x="7905959" y="3411748"/>
            <a:ext cx="2743200" cy="2743200"/>
          </a:xfrm>
        </p:spPr>
        <p:txBody>
          <a:bodyPr anchor="b">
            <a:normAutofit/>
          </a:bodyPr>
          <a:lstStyle>
            <a:lvl1pPr marL="0" indent="0">
              <a:spcBef>
                <a:spcPts val="12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AFE8FB1-0A7A-443E-AAF7-31D4FA1AA312}" type="datetimeFigureOut">
              <a:rPr lang="en-US"/>
              <a:t>7/29/2014</a:t>
            </a:fld>
            <a:endParaRPr/>
          </a:p>
        </p:txBody>
      </p:sp>
      <p:sp>
        <p:nvSpPr>
          <p:cNvPr id="6" name="Footer Placeholder 5"/>
          <p:cNvSpPr>
            <a:spLocks noGrp="1"/>
          </p:cNvSpPr>
          <p:nvPr>
            <p:ph type="ftr" sz="quarter" idx="11"/>
          </p:nvPr>
        </p:nvSpPr>
        <p:spPr/>
        <p:txBody>
          <a:bodyPr/>
          <a:lstStyle/>
          <a:p>
            <a:endParaRPr/>
          </a:p>
        </p:txBody>
      </p:sp>
      <p:sp>
        <p:nvSpPr>
          <p:cNvPr id="7" name="Slide Number Placeholder 6"/>
          <p:cNvSpPr>
            <a:spLocks noGrp="1"/>
          </p:cNvSpPr>
          <p:nvPr>
            <p:ph type="sldNum" sz="quarter" idx="12"/>
          </p:nvPr>
        </p:nvSpPr>
        <p:spPr/>
        <p:txBody>
          <a:bodyPr/>
          <a:lstStyle/>
          <a:p>
            <a:fld id="{25BA54BD-C84D-46CE-8B72-31BFB26ABA43}" type="slidenum">
              <a:rPr/>
              <a:t>‹#›</a:t>
            </a:fld>
            <a:endParaRPr/>
          </a:p>
        </p:txBody>
      </p:sp>
    </p:spTree>
    <p:extLst>
      <p:ext uri="{BB962C8B-B14F-4D97-AF65-F5344CB8AC3E}">
        <p14:creationId xmlns:p14="http://schemas.microsoft.com/office/powerpoint/2010/main" val="36176941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522414" y="274638"/>
            <a:ext cx="9143998" cy="1020762"/>
          </a:xfrm>
          <a:prstGeom prst="rect">
            <a:avLst/>
          </a:prstGeom>
        </p:spPr>
        <p:txBody>
          <a:bodyPr vert="horz" lIns="91440" tIns="45720" rIns="91440" bIns="45720" rtlCol="0" anchor="b">
            <a:normAutofit/>
          </a:bodyPr>
          <a:lstStyle/>
          <a:p>
            <a:r>
              <a:rPr lang="en-US" smtClean="0"/>
              <a:t>Click to edit Master title style</a:t>
            </a:r>
            <a:endParaRPr/>
          </a:p>
        </p:txBody>
      </p:sp>
      <p:sp>
        <p:nvSpPr>
          <p:cNvPr id="3" name="Text Placeholder 2"/>
          <p:cNvSpPr>
            <a:spLocks noGrp="1"/>
          </p:cNvSpPr>
          <p:nvPr>
            <p:ph type="body" idx="1"/>
          </p:nvPr>
        </p:nvSpPr>
        <p:spPr>
          <a:xfrm>
            <a:off x="1522414" y="1905000"/>
            <a:ext cx="9144000" cy="42672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2"/>
          </p:nvPr>
        </p:nvSpPr>
        <p:spPr>
          <a:xfrm>
            <a:off x="8075612" y="6400801"/>
            <a:ext cx="1243859" cy="276226"/>
          </a:xfrm>
          <a:prstGeom prst="rect">
            <a:avLst/>
          </a:prstGeom>
        </p:spPr>
        <p:txBody>
          <a:bodyPr vert="horz" lIns="91440" tIns="45720" rIns="91440" bIns="45720" rtlCol="0" anchor="ctr"/>
          <a:lstStyle>
            <a:lvl1pPr algn="r">
              <a:defRPr sz="1000">
                <a:solidFill>
                  <a:schemeClr val="tx1">
                    <a:tint val="75000"/>
                  </a:schemeClr>
                </a:solidFill>
              </a:defRPr>
            </a:lvl1pPr>
          </a:lstStyle>
          <a:p>
            <a:fld id="{9AFE8FB1-0A7A-443E-AAF7-31D4FA1AA312}" type="datetimeFigureOut">
              <a:rPr lang="en-US"/>
              <a:pPr/>
              <a:t>7/29/2014</a:t>
            </a:fld>
            <a:endParaRPr/>
          </a:p>
        </p:txBody>
      </p:sp>
      <p:sp>
        <p:nvSpPr>
          <p:cNvPr id="5" name="Footer Placeholder 4"/>
          <p:cNvSpPr>
            <a:spLocks noGrp="1"/>
          </p:cNvSpPr>
          <p:nvPr>
            <p:ph type="ftr" sz="quarter" idx="3"/>
          </p:nvPr>
        </p:nvSpPr>
        <p:spPr>
          <a:xfrm>
            <a:off x="1522413" y="6400801"/>
            <a:ext cx="6324599" cy="276226"/>
          </a:xfrm>
          <a:prstGeom prst="rect">
            <a:avLst/>
          </a:prstGeom>
        </p:spPr>
        <p:txBody>
          <a:bodyPr vert="horz" lIns="91440" tIns="45720" rIns="91440" bIns="45720" rtlCol="0" anchor="ctr"/>
          <a:lstStyle>
            <a:lvl1pPr algn="l">
              <a:defRPr sz="1000">
                <a:solidFill>
                  <a:schemeClr val="tx1">
                    <a:tint val="75000"/>
                  </a:schemeClr>
                </a:solidFill>
              </a:defRPr>
            </a:lvl1pPr>
          </a:lstStyle>
          <a:p>
            <a:endParaRPr/>
          </a:p>
        </p:txBody>
      </p:sp>
      <p:sp>
        <p:nvSpPr>
          <p:cNvPr id="6" name="Slide Number Placeholder 5"/>
          <p:cNvSpPr>
            <a:spLocks noGrp="1"/>
          </p:cNvSpPr>
          <p:nvPr>
            <p:ph type="sldNum" sz="quarter" idx="4"/>
          </p:nvPr>
        </p:nvSpPr>
        <p:spPr>
          <a:xfrm>
            <a:off x="9523412" y="6400801"/>
            <a:ext cx="1143002" cy="276226"/>
          </a:xfrm>
          <a:prstGeom prst="rect">
            <a:avLst/>
          </a:prstGeom>
        </p:spPr>
        <p:txBody>
          <a:bodyPr vert="horz" lIns="91440" tIns="45720" rIns="91440" bIns="45720" rtlCol="0" anchor="ctr"/>
          <a:lstStyle>
            <a:lvl1pPr algn="r">
              <a:defRPr sz="1000">
                <a:solidFill>
                  <a:schemeClr val="tx1">
                    <a:tint val="75000"/>
                  </a:schemeClr>
                </a:solidFill>
              </a:defRPr>
            </a:lvl1pPr>
          </a:lstStyle>
          <a:p>
            <a:fld id="{25BA54BD-C84D-46CE-8B72-31BFB26ABA43}" type="slidenum">
              <a:rPr/>
              <a:pPr/>
              <a:t>‹#›</a:t>
            </a:fld>
            <a:endParaRPr/>
          </a:p>
        </p:txBody>
      </p:sp>
    </p:spTree>
    <p:extLst>
      <p:ext uri="{BB962C8B-B14F-4D97-AF65-F5344CB8AC3E}">
        <p14:creationId xmlns:p14="http://schemas.microsoft.com/office/powerpoint/2010/main" val="535636480"/>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txStyles>
    <p:titleStyle>
      <a:lvl1pPr algn="l" defTabSz="914400" rtl="0" eaLnBrk="1" latinLnBrk="0" hangingPunct="1">
        <a:lnSpc>
          <a:spcPct val="90000"/>
        </a:lnSpc>
        <a:spcBef>
          <a:spcPct val="0"/>
        </a:spcBef>
        <a:buNone/>
        <a:defRPr sz="3200" kern="1200">
          <a:solidFill>
            <a:schemeClr val="tx1"/>
          </a:solidFill>
          <a:latin typeface="+mj-lt"/>
          <a:ea typeface="+mj-ea"/>
          <a:cs typeface="+mj-cs"/>
        </a:defRPr>
      </a:lvl1pPr>
    </p:titleStyle>
    <p:bodyStyle>
      <a:lvl1pPr marL="274320" indent="-274320" algn="l" defTabSz="914400" rtl="0" eaLnBrk="1" latinLnBrk="0" hangingPunct="1">
        <a:lnSpc>
          <a:spcPct val="90000"/>
        </a:lnSpc>
        <a:spcBef>
          <a:spcPts val="1800"/>
        </a:spcBef>
        <a:buSzPct val="100000"/>
        <a:buFont typeface="Arial" pitchFamily="34" charset="0"/>
        <a:buChar char="▪"/>
        <a:defRPr sz="2400" kern="1200">
          <a:solidFill>
            <a:schemeClr val="tx1"/>
          </a:solidFill>
          <a:latin typeface="+mn-lt"/>
          <a:ea typeface="+mn-ea"/>
          <a:cs typeface="+mn-cs"/>
        </a:defRPr>
      </a:lvl1pPr>
      <a:lvl2pPr marL="576072" indent="-274320" algn="l" defTabSz="914400" rtl="0" eaLnBrk="1" latinLnBrk="0" hangingPunct="1">
        <a:lnSpc>
          <a:spcPct val="90000"/>
        </a:lnSpc>
        <a:spcBef>
          <a:spcPts val="600"/>
        </a:spcBef>
        <a:buSzPct val="100000"/>
        <a:buFont typeface="Consolas" pitchFamily="49" charset="0"/>
        <a:buChar char="–"/>
        <a:defRPr sz="2000" kern="1200">
          <a:solidFill>
            <a:schemeClr val="tx1"/>
          </a:solidFill>
          <a:latin typeface="+mn-lt"/>
          <a:ea typeface="+mn-ea"/>
          <a:cs typeface="+mn-cs"/>
        </a:defRPr>
      </a:lvl2pPr>
      <a:lvl3pPr marL="804672" indent="-228600" algn="l" defTabSz="914400" rtl="0" eaLnBrk="1" latinLnBrk="0" hangingPunct="1">
        <a:lnSpc>
          <a:spcPct val="90000"/>
        </a:lnSpc>
        <a:spcBef>
          <a:spcPts val="600"/>
        </a:spcBef>
        <a:buSzPct val="100000"/>
        <a:buFont typeface="Arial" pitchFamily="34" charset="0"/>
        <a:buChar char="▪"/>
        <a:defRPr sz="1800" kern="1200">
          <a:solidFill>
            <a:schemeClr val="tx1"/>
          </a:solidFill>
          <a:latin typeface="+mn-lt"/>
          <a:ea typeface="+mn-ea"/>
          <a:cs typeface="+mn-cs"/>
        </a:defRPr>
      </a:lvl3pPr>
      <a:lvl4pPr marL="1033272" indent="-228600" algn="l" defTabSz="914400" rtl="0" eaLnBrk="1" latinLnBrk="0" hangingPunct="1">
        <a:lnSpc>
          <a:spcPct val="90000"/>
        </a:lnSpc>
        <a:spcBef>
          <a:spcPts val="600"/>
        </a:spcBef>
        <a:buSzPct val="100000"/>
        <a:buFont typeface="Consolas" pitchFamily="49" charset="0"/>
        <a:buChar char="–"/>
        <a:defRPr sz="1600" kern="1200">
          <a:solidFill>
            <a:schemeClr val="tx1"/>
          </a:solidFill>
          <a:latin typeface="+mn-lt"/>
          <a:ea typeface="+mn-ea"/>
          <a:cs typeface="+mn-cs"/>
        </a:defRPr>
      </a:lvl4pPr>
      <a:lvl5pPr marL="1261872" indent="-228600" algn="l" defTabSz="914400" rtl="0" eaLnBrk="1" latinLnBrk="0" hangingPunct="1">
        <a:lnSpc>
          <a:spcPct val="90000"/>
        </a:lnSpc>
        <a:spcBef>
          <a:spcPts val="600"/>
        </a:spcBef>
        <a:buSzPct val="100000"/>
        <a:buFont typeface="Arial" pitchFamily="34" charset="0"/>
        <a:buChar char="▪"/>
        <a:defRPr sz="1600" kern="1200">
          <a:solidFill>
            <a:schemeClr val="tx1"/>
          </a:solidFill>
          <a:latin typeface="+mn-lt"/>
          <a:ea typeface="+mn-ea"/>
          <a:cs typeface="+mn-cs"/>
        </a:defRPr>
      </a:lvl5pPr>
      <a:lvl6pPr marL="1490472" indent="-228600" algn="l" defTabSz="914400" rtl="0" eaLnBrk="1" latinLnBrk="0" hangingPunct="1">
        <a:lnSpc>
          <a:spcPct val="90000"/>
        </a:lnSpc>
        <a:spcBef>
          <a:spcPts val="600"/>
        </a:spcBef>
        <a:buSzPct val="100000"/>
        <a:buFont typeface="Consolas" pitchFamily="49" charset="0"/>
        <a:buChar char="–"/>
        <a:defRPr sz="1600" kern="1200">
          <a:solidFill>
            <a:schemeClr val="tx1"/>
          </a:solidFill>
          <a:latin typeface="+mn-lt"/>
          <a:ea typeface="+mn-ea"/>
          <a:cs typeface="+mn-cs"/>
        </a:defRPr>
      </a:lvl6pPr>
      <a:lvl7pPr marL="1719072" indent="-228600" algn="l" defTabSz="914400" rtl="0" eaLnBrk="1" latinLnBrk="0" hangingPunct="1">
        <a:lnSpc>
          <a:spcPct val="90000"/>
        </a:lnSpc>
        <a:spcBef>
          <a:spcPts val="600"/>
        </a:spcBef>
        <a:buSzPct val="100000"/>
        <a:buFont typeface="Arial" pitchFamily="34" charset="0"/>
        <a:buChar char="▪"/>
        <a:defRPr sz="1600" kern="1200">
          <a:solidFill>
            <a:schemeClr val="tx1"/>
          </a:solidFill>
          <a:latin typeface="+mn-lt"/>
          <a:ea typeface="+mn-ea"/>
          <a:cs typeface="+mn-cs"/>
        </a:defRPr>
      </a:lvl7pPr>
      <a:lvl8pPr marL="1947672" indent="-228600" algn="l" defTabSz="914400" rtl="0" eaLnBrk="1" latinLnBrk="0" hangingPunct="1">
        <a:lnSpc>
          <a:spcPct val="90000"/>
        </a:lnSpc>
        <a:spcBef>
          <a:spcPts val="600"/>
        </a:spcBef>
        <a:buSzPct val="100000"/>
        <a:buFont typeface="Consolas" pitchFamily="49" charset="0"/>
        <a:buChar char="–"/>
        <a:defRPr sz="1600" kern="1200">
          <a:solidFill>
            <a:schemeClr val="tx1"/>
          </a:solidFill>
          <a:latin typeface="+mn-lt"/>
          <a:ea typeface="+mn-ea"/>
          <a:cs typeface="+mn-cs"/>
        </a:defRPr>
      </a:lvl8pPr>
      <a:lvl9pPr marL="2176272" indent="-228600" algn="l" defTabSz="914400" rtl="0" eaLnBrk="1" latinLnBrk="0" hangingPunct="1">
        <a:lnSpc>
          <a:spcPct val="90000"/>
        </a:lnSpc>
        <a:spcBef>
          <a:spcPts val="600"/>
        </a:spcBef>
        <a:buSzPct val="100000"/>
        <a:buFont typeface="Arial" pitchFamily="34" charset="0"/>
        <a:buChar char="▪"/>
        <a:defRPr sz="16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39"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4.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The Fabulous Four</a:t>
            </a:r>
            <a:endParaRPr lang="en-US" dirty="0"/>
          </a:p>
        </p:txBody>
      </p:sp>
      <p:sp>
        <p:nvSpPr>
          <p:cNvPr id="3" name="Subtitle 2"/>
          <p:cNvSpPr>
            <a:spLocks noGrp="1"/>
          </p:cNvSpPr>
          <p:nvPr>
            <p:ph type="subTitle" idx="1"/>
          </p:nvPr>
        </p:nvSpPr>
        <p:spPr/>
        <p:txBody>
          <a:bodyPr/>
          <a:lstStyle/>
          <a:p>
            <a:r>
              <a:rPr lang="en-US" dirty="0" smtClean="0"/>
              <a:t>Grammar Basics</a:t>
            </a:r>
            <a:endParaRPr lang="en-US" dirty="0"/>
          </a:p>
        </p:txBody>
      </p:sp>
    </p:spTree>
    <p:extLst>
      <p:ext uri="{BB962C8B-B14F-4D97-AF65-F5344CB8AC3E}">
        <p14:creationId xmlns:p14="http://schemas.microsoft.com/office/powerpoint/2010/main" val="19201110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2413" y="274638"/>
            <a:ext cx="9982197" cy="1020762"/>
          </a:xfrm>
        </p:spPr>
        <p:txBody>
          <a:bodyPr>
            <a:normAutofit fontScale="90000"/>
          </a:bodyPr>
          <a:lstStyle/>
          <a:p>
            <a:r>
              <a:rPr lang="en-US" b="1" dirty="0"/>
              <a:t> </a:t>
            </a:r>
            <a:r>
              <a:rPr lang="en-US" dirty="0"/>
              <a:t/>
            </a:r>
            <a:br>
              <a:rPr lang="en-US" dirty="0"/>
            </a:br>
            <a:r>
              <a:rPr lang="en-US" b="1" dirty="0"/>
              <a:t> </a:t>
            </a:r>
            <a:r>
              <a:rPr lang="en-US" dirty="0"/>
              <a:t/>
            </a:r>
            <a:br>
              <a:rPr lang="en-US" dirty="0"/>
            </a:br>
            <a:r>
              <a:rPr lang="en-US" sz="4400" b="1" dirty="0"/>
              <a:t>Step 4:</a:t>
            </a:r>
            <a:r>
              <a:rPr lang="en-US" sz="4400" dirty="0"/>
              <a:t> Look for </a:t>
            </a:r>
            <a:r>
              <a:rPr lang="en-US" sz="4400" b="1" dirty="0">
                <a:solidFill>
                  <a:srgbClr val="FF0000"/>
                </a:solidFill>
              </a:rPr>
              <a:t>adverbs</a:t>
            </a:r>
            <a:r>
              <a:rPr lang="en-US" sz="4400" dirty="0" smtClean="0"/>
              <a:t>.</a:t>
            </a:r>
            <a:endParaRPr lang="en-US" dirty="0"/>
          </a:p>
        </p:txBody>
      </p:sp>
      <p:sp>
        <p:nvSpPr>
          <p:cNvPr id="3" name="TextBox 2"/>
          <p:cNvSpPr txBox="1"/>
          <p:nvPr/>
        </p:nvSpPr>
        <p:spPr>
          <a:xfrm>
            <a:off x="1217612" y="4343400"/>
            <a:ext cx="10363200" cy="1089529"/>
          </a:xfrm>
          <a:prstGeom prst="rect">
            <a:avLst/>
          </a:prstGeom>
          <a:noFill/>
        </p:spPr>
        <p:txBody>
          <a:bodyPr wrap="square" rtlCol="0">
            <a:spAutoFit/>
          </a:bodyPr>
          <a:lstStyle/>
          <a:p>
            <a:pPr>
              <a:lnSpc>
                <a:spcPct val="90000"/>
              </a:lnSpc>
            </a:pPr>
            <a:r>
              <a:rPr lang="en-US" sz="3600" b="1" dirty="0"/>
              <a:t>Yesterday, Simon happily gave his dog a big treat.</a:t>
            </a:r>
            <a:endParaRPr lang="en-US" sz="3600" dirty="0"/>
          </a:p>
          <a:p>
            <a:pPr>
              <a:lnSpc>
                <a:spcPct val="90000"/>
              </a:lnSpc>
            </a:pPr>
            <a:endParaRPr lang="en-US" sz="3600" dirty="0"/>
          </a:p>
        </p:txBody>
      </p:sp>
      <p:sp>
        <p:nvSpPr>
          <p:cNvPr id="4" name="TextBox 3"/>
          <p:cNvSpPr txBox="1"/>
          <p:nvPr/>
        </p:nvSpPr>
        <p:spPr>
          <a:xfrm>
            <a:off x="303212" y="1840164"/>
            <a:ext cx="11885613" cy="584775"/>
          </a:xfrm>
          <a:prstGeom prst="rect">
            <a:avLst/>
          </a:prstGeom>
          <a:noFill/>
        </p:spPr>
        <p:txBody>
          <a:bodyPr wrap="square" rtlCol="0">
            <a:spAutoFit/>
          </a:bodyPr>
          <a:lstStyle/>
          <a:p>
            <a:pPr lvl="0"/>
            <a:r>
              <a:rPr lang="en-US" sz="3200" b="1" dirty="0" smtClean="0"/>
              <a:t>a) Ask </a:t>
            </a:r>
            <a:r>
              <a:rPr lang="en-US" sz="3200" b="1" dirty="0"/>
              <a:t>“When?” “Where?” “How?” “To what extent?” and “Why?”</a:t>
            </a:r>
            <a:r>
              <a:rPr lang="en-US" sz="3200" b="1" dirty="0" smtClean="0"/>
              <a:t>. </a:t>
            </a:r>
            <a:endParaRPr lang="en-US" sz="3200" b="1" dirty="0"/>
          </a:p>
        </p:txBody>
      </p:sp>
      <p:cxnSp>
        <p:nvCxnSpPr>
          <p:cNvPr id="5" name="Straight Arrow Connector 4"/>
          <p:cNvCxnSpPr/>
          <p:nvPr/>
        </p:nvCxnSpPr>
        <p:spPr>
          <a:xfrm flipH="1" flipV="1">
            <a:off x="6856412" y="4888164"/>
            <a:ext cx="76200" cy="609600"/>
          </a:xfrm>
          <a:prstGeom prst="straightConnector1">
            <a:avLst/>
          </a:prstGeom>
          <a:ln w="76200">
            <a:solidFill>
              <a:srgbClr val="00B050"/>
            </a:solidFill>
            <a:miter lim="800000"/>
            <a:tailEnd type="triangle"/>
          </a:ln>
        </p:spPr>
        <p:style>
          <a:lnRef idx="1">
            <a:schemeClr val="accent1"/>
          </a:lnRef>
          <a:fillRef idx="0">
            <a:schemeClr val="accent1"/>
          </a:fillRef>
          <a:effectRef idx="0">
            <a:schemeClr val="accent1"/>
          </a:effectRef>
          <a:fontRef idx="minor">
            <a:schemeClr val="tx1"/>
          </a:fontRef>
        </p:style>
      </p:cxnSp>
      <p:cxnSp>
        <p:nvCxnSpPr>
          <p:cNvPr id="7" name="Straight Arrow Connector 6"/>
          <p:cNvCxnSpPr/>
          <p:nvPr/>
        </p:nvCxnSpPr>
        <p:spPr>
          <a:xfrm flipH="1" flipV="1">
            <a:off x="4189412" y="4952172"/>
            <a:ext cx="76200" cy="609600"/>
          </a:xfrm>
          <a:prstGeom prst="straightConnector1">
            <a:avLst/>
          </a:prstGeom>
          <a:ln w="76200">
            <a:solidFill>
              <a:srgbClr val="FFFF00"/>
            </a:solidFill>
            <a:miter lim="800000"/>
            <a:tailEnd type="triangle"/>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flipH="1" flipV="1">
            <a:off x="10628312" y="4892652"/>
            <a:ext cx="76200" cy="609600"/>
          </a:xfrm>
          <a:prstGeom prst="straightConnector1">
            <a:avLst/>
          </a:prstGeom>
          <a:ln w="76200">
            <a:solidFill>
              <a:srgbClr val="7030A0"/>
            </a:solidFill>
            <a:miter lim="800000"/>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a:off x="8456612" y="4085715"/>
            <a:ext cx="76200" cy="370896"/>
          </a:xfrm>
          <a:prstGeom prst="straightConnector1">
            <a:avLst/>
          </a:prstGeom>
          <a:ln w="76200">
            <a:solidFill>
              <a:schemeClr val="accent1">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rot="21302309">
            <a:off x="8041898" y="3494116"/>
            <a:ext cx="829427" cy="590931"/>
          </a:xfrm>
          <a:prstGeom prst="rect">
            <a:avLst/>
          </a:prstGeom>
          <a:noFill/>
        </p:spPr>
        <p:txBody>
          <a:bodyPr wrap="square" rtlCol="0">
            <a:spAutoFit/>
          </a:bodyPr>
          <a:lstStyle/>
          <a:p>
            <a:pPr>
              <a:lnSpc>
                <a:spcPct val="90000"/>
              </a:lnSpc>
            </a:pPr>
            <a:r>
              <a:rPr lang="en-US" sz="3600" b="1" dirty="0" err="1">
                <a:solidFill>
                  <a:schemeClr val="accent1">
                    <a:lumMod val="60000"/>
                    <a:lumOff val="40000"/>
                  </a:schemeClr>
                </a:solidFill>
              </a:rPr>
              <a:t>i</a:t>
            </a:r>
            <a:r>
              <a:rPr lang="en-US" sz="3600" b="1" dirty="0" err="1" smtClean="0">
                <a:solidFill>
                  <a:schemeClr val="accent1">
                    <a:lumMod val="60000"/>
                    <a:lumOff val="40000"/>
                  </a:schemeClr>
                </a:solidFill>
              </a:rPr>
              <a:t>O</a:t>
            </a:r>
            <a:endParaRPr lang="en-US" sz="3600" b="1" dirty="0">
              <a:solidFill>
                <a:schemeClr val="accent1">
                  <a:lumMod val="60000"/>
                  <a:lumOff val="40000"/>
                </a:schemeClr>
              </a:solidFill>
            </a:endParaRPr>
          </a:p>
        </p:txBody>
      </p:sp>
      <p:sp>
        <p:nvSpPr>
          <p:cNvPr id="19" name="TextBox 18"/>
          <p:cNvSpPr txBox="1"/>
          <p:nvPr/>
        </p:nvSpPr>
        <p:spPr>
          <a:xfrm>
            <a:off x="10266362" y="5489327"/>
            <a:ext cx="876299" cy="701731"/>
          </a:xfrm>
          <a:prstGeom prst="rect">
            <a:avLst/>
          </a:prstGeom>
          <a:noFill/>
        </p:spPr>
        <p:txBody>
          <a:bodyPr wrap="square" rtlCol="0">
            <a:spAutoFit/>
          </a:bodyPr>
          <a:lstStyle/>
          <a:p>
            <a:pPr>
              <a:lnSpc>
                <a:spcPct val="90000"/>
              </a:lnSpc>
            </a:pPr>
            <a:r>
              <a:rPr lang="en-US" sz="4400" b="1" dirty="0" smtClean="0">
                <a:solidFill>
                  <a:srgbClr val="7030A0"/>
                </a:solidFill>
              </a:rPr>
              <a:t>do</a:t>
            </a:r>
            <a:endParaRPr lang="en-US" sz="4400" b="1" dirty="0">
              <a:solidFill>
                <a:srgbClr val="7030A0"/>
              </a:solidFill>
            </a:endParaRPr>
          </a:p>
        </p:txBody>
      </p:sp>
      <p:sp>
        <p:nvSpPr>
          <p:cNvPr id="20" name="TextBox 19"/>
          <p:cNvSpPr txBox="1"/>
          <p:nvPr/>
        </p:nvSpPr>
        <p:spPr>
          <a:xfrm>
            <a:off x="6704012" y="5654527"/>
            <a:ext cx="457200" cy="646331"/>
          </a:xfrm>
          <a:prstGeom prst="rect">
            <a:avLst/>
          </a:prstGeom>
          <a:noFill/>
        </p:spPr>
        <p:txBody>
          <a:bodyPr wrap="square" rtlCol="0">
            <a:spAutoFit/>
          </a:bodyPr>
          <a:lstStyle/>
          <a:p>
            <a:pPr>
              <a:lnSpc>
                <a:spcPct val="90000"/>
              </a:lnSpc>
            </a:pPr>
            <a:r>
              <a:rPr lang="en-US" sz="4000" b="1" dirty="0" smtClean="0">
                <a:solidFill>
                  <a:srgbClr val="00B050"/>
                </a:solidFill>
              </a:rPr>
              <a:t>V</a:t>
            </a:r>
            <a:endParaRPr lang="en-US" sz="4000" b="1" dirty="0">
              <a:solidFill>
                <a:srgbClr val="00B050"/>
              </a:solidFill>
            </a:endParaRPr>
          </a:p>
        </p:txBody>
      </p:sp>
      <p:sp>
        <p:nvSpPr>
          <p:cNvPr id="21" name="TextBox 20"/>
          <p:cNvSpPr txBox="1"/>
          <p:nvPr/>
        </p:nvSpPr>
        <p:spPr>
          <a:xfrm>
            <a:off x="3922712" y="5670506"/>
            <a:ext cx="685800" cy="646331"/>
          </a:xfrm>
          <a:prstGeom prst="rect">
            <a:avLst/>
          </a:prstGeom>
          <a:noFill/>
        </p:spPr>
        <p:txBody>
          <a:bodyPr wrap="square" rtlCol="0">
            <a:spAutoFit/>
          </a:bodyPr>
          <a:lstStyle/>
          <a:p>
            <a:pPr>
              <a:lnSpc>
                <a:spcPct val="90000"/>
              </a:lnSpc>
            </a:pPr>
            <a:r>
              <a:rPr lang="en-US" sz="4000" b="1" dirty="0" smtClean="0">
                <a:solidFill>
                  <a:srgbClr val="FFFF00"/>
                </a:solidFill>
              </a:rPr>
              <a:t>S</a:t>
            </a:r>
            <a:endParaRPr lang="en-US" sz="4000" b="1" dirty="0">
              <a:solidFill>
                <a:srgbClr val="FFFF00"/>
              </a:solidFill>
            </a:endParaRPr>
          </a:p>
        </p:txBody>
      </p:sp>
      <p:cxnSp>
        <p:nvCxnSpPr>
          <p:cNvPr id="13" name="Straight Arrow Connector 12"/>
          <p:cNvCxnSpPr/>
          <p:nvPr/>
        </p:nvCxnSpPr>
        <p:spPr>
          <a:xfrm flipH="1">
            <a:off x="9675812" y="3789581"/>
            <a:ext cx="304800" cy="488984"/>
          </a:xfrm>
          <a:prstGeom prst="straightConnector1">
            <a:avLst/>
          </a:prstGeom>
          <a:ln w="76200">
            <a:solidFill>
              <a:srgbClr val="FF3300"/>
            </a:solidFill>
            <a:miter lim="800000"/>
            <a:tailEnd type="triangle"/>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9838933" y="3174549"/>
            <a:ext cx="1019991" cy="590931"/>
          </a:xfrm>
          <a:prstGeom prst="rect">
            <a:avLst/>
          </a:prstGeom>
          <a:noFill/>
        </p:spPr>
        <p:txBody>
          <a:bodyPr wrap="square" rtlCol="0">
            <a:spAutoFit/>
          </a:bodyPr>
          <a:lstStyle/>
          <a:p>
            <a:pPr>
              <a:lnSpc>
                <a:spcPct val="90000"/>
              </a:lnSpc>
            </a:pPr>
            <a:r>
              <a:rPr lang="en-US" sz="3600" b="1" dirty="0" smtClean="0">
                <a:solidFill>
                  <a:srgbClr val="FF3300"/>
                </a:solidFill>
              </a:rPr>
              <a:t>Adj.</a:t>
            </a:r>
            <a:endParaRPr lang="en-US" sz="3600" b="1" dirty="0">
              <a:solidFill>
                <a:srgbClr val="FF3300"/>
              </a:solidFill>
            </a:endParaRPr>
          </a:p>
        </p:txBody>
      </p:sp>
      <p:cxnSp>
        <p:nvCxnSpPr>
          <p:cNvPr id="16" name="Straight Arrow Connector 15"/>
          <p:cNvCxnSpPr/>
          <p:nvPr/>
        </p:nvCxnSpPr>
        <p:spPr>
          <a:xfrm>
            <a:off x="2055812" y="3799519"/>
            <a:ext cx="381000" cy="596332"/>
          </a:xfrm>
          <a:prstGeom prst="straightConnector1">
            <a:avLst/>
          </a:prstGeom>
          <a:ln w="76200">
            <a:solidFill>
              <a:srgbClr val="FF0000"/>
            </a:solidFill>
            <a:miter lim="800000"/>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a:off x="5484812" y="4006183"/>
            <a:ext cx="76200" cy="450428"/>
          </a:xfrm>
          <a:prstGeom prst="straightConnector1">
            <a:avLst/>
          </a:prstGeom>
          <a:ln w="76200">
            <a:solidFill>
              <a:srgbClr val="FF0000"/>
            </a:solidFill>
            <a:miter lim="800000"/>
            <a:tailEnd type="triangle"/>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1693299" y="3158956"/>
            <a:ext cx="1334627" cy="646331"/>
          </a:xfrm>
          <a:prstGeom prst="rect">
            <a:avLst/>
          </a:prstGeom>
          <a:noFill/>
        </p:spPr>
        <p:txBody>
          <a:bodyPr wrap="square" rtlCol="0">
            <a:spAutoFit/>
          </a:bodyPr>
          <a:lstStyle/>
          <a:p>
            <a:pPr>
              <a:lnSpc>
                <a:spcPct val="90000"/>
              </a:lnSpc>
            </a:pPr>
            <a:r>
              <a:rPr lang="en-US" sz="4000" b="1" dirty="0" smtClean="0">
                <a:solidFill>
                  <a:srgbClr val="FF0000"/>
                </a:solidFill>
              </a:rPr>
              <a:t>Adv</a:t>
            </a:r>
            <a:r>
              <a:rPr lang="en-US" sz="2800" b="1" dirty="0" smtClean="0">
                <a:solidFill>
                  <a:srgbClr val="FF0000"/>
                </a:solidFill>
              </a:rPr>
              <a:t>.</a:t>
            </a:r>
            <a:endParaRPr lang="en-US" sz="2800" b="1" dirty="0">
              <a:solidFill>
                <a:srgbClr val="FF0000"/>
              </a:solidFill>
            </a:endParaRPr>
          </a:p>
        </p:txBody>
      </p:sp>
      <p:sp>
        <p:nvSpPr>
          <p:cNvPr id="24" name="TextBox 23"/>
          <p:cNvSpPr txBox="1"/>
          <p:nvPr/>
        </p:nvSpPr>
        <p:spPr>
          <a:xfrm>
            <a:off x="4935681" y="3262108"/>
            <a:ext cx="1334627" cy="646331"/>
          </a:xfrm>
          <a:prstGeom prst="rect">
            <a:avLst/>
          </a:prstGeom>
          <a:noFill/>
        </p:spPr>
        <p:txBody>
          <a:bodyPr wrap="square" rtlCol="0">
            <a:spAutoFit/>
          </a:bodyPr>
          <a:lstStyle/>
          <a:p>
            <a:pPr>
              <a:lnSpc>
                <a:spcPct val="90000"/>
              </a:lnSpc>
            </a:pPr>
            <a:r>
              <a:rPr lang="en-US" sz="4000" b="1" dirty="0" smtClean="0">
                <a:solidFill>
                  <a:srgbClr val="FF0000"/>
                </a:solidFill>
              </a:rPr>
              <a:t>Adv</a:t>
            </a:r>
            <a:r>
              <a:rPr lang="en-US" sz="2800" b="1" dirty="0" smtClean="0">
                <a:solidFill>
                  <a:srgbClr val="FF0000"/>
                </a:solidFill>
              </a:rPr>
              <a:t>.</a:t>
            </a:r>
            <a:endParaRPr lang="en-US" sz="2800" b="1" dirty="0">
              <a:solidFill>
                <a:srgbClr val="FF0000"/>
              </a:solidFill>
            </a:endParaRPr>
          </a:p>
        </p:txBody>
      </p:sp>
    </p:spTree>
    <p:extLst>
      <p:ext uri="{BB962C8B-B14F-4D97-AF65-F5344CB8AC3E}">
        <p14:creationId xmlns:p14="http://schemas.microsoft.com/office/powerpoint/2010/main" val="2256495477"/>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2413" y="274638"/>
            <a:ext cx="9982197" cy="1020762"/>
          </a:xfrm>
        </p:spPr>
        <p:txBody>
          <a:bodyPr>
            <a:normAutofit/>
          </a:bodyPr>
          <a:lstStyle/>
          <a:p>
            <a:r>
              <a:rPr lang="en-US" sz="4800" b="1" dirty="0" smtClean="0"/>
              <a:t>What’s left?</a:t>
            </a:r>
            <a:endParaRPr lang="en-US" sz="4800" dirty="0"/>
          </a:p>
        </p:txBody>
      </p:sp>
      <p:sp>
        <p:nvSpPr>
          <p:cNvPr id="3" name="TextBox 2"/>
          <p:cNvSpPr txBox="1"/>
          <p:nvPr/>
        </p:nvSpPr>
        <p:spPr>
          <a:xfrm>
            <a:off x="1217612" y="4343400"/>
            <a:ext cx="10363200" cy="1089529"/>
          </a:xfrm>
          <a:prstGeom prst="rect">
            <a:avLst/>
          </a:prstGeom>
          <a:noFill/>
        </p:spPr>
        <p:txBody>
          <a:bodyPr wrap="square" rtlCol="0">
            <a:spAutoFit/>
          </a:bodyPr>
          <a:lstStyle/>
          <a:p>
            <a:pPr>
              <a:lnSpc>
                <a:spcPct val="90000"/>
              </a:lnSpc>
            </a:pPr>
            <a:r>
              <a:rPr lang="en-US" sz="3600" b="1" dirty="0"/>
              <a:t>Yesterday, Simon happily gave his dog a big treat.</a:t>
            </a:r>
            <a:endParaRPr lang="en-US" sz="3600" dirty="0"/>
          </a:p>
          <a:p>
            <a:pPr>
              <a:lnSpc>
                <a:spcPct val="90000"/>
              </a:lnSpc>
            </a:pPr>
            <a:endParaRPr lang="en-US" sz="3600" dirty="0"/>
          </a:p>
        </p:txBody>
      </p:sp>
      <p:sp>
        <p:nvSpPr>
          <p:cNvPr id="4" name="TextBox 3"/>
          <p:cNvSpPr txBox="1"/>
          <p:nvPr/>
        </p:nvSpPr>
        <p:spPr>
          <a:xfrm>
            <a:off x="303212" y="1840164"/>
            <a:ext cx="11885613" cy="584775"/>
          </a:xfrm>
          <a:prstGeom prst="rect">
            <a:avLst/>
          </a:prstGeom>
          <a:noFill/>
        </p:spPr>
        <p:txBody>
          <a:bodyPr wrap="square" rtlCol="0">
            <a:spAutoFit/>
          </a:bodyPr>
          <a:lstStyle/>
          <a:p>
            <a:pPr lvl="0"/>
            <a:r>
              <a:rPr lang="en-US" sz="3200" b="1" dirty="0" smtClean="0"/>
              <a:t>+ Finally, we have ‘his’ and ‘a’ left. What are these?</a:t>
            </a:r>
            <a:endParaRPr lang="en-US" sz="3200" b="1" dirty="0"/>
          </a:p>
        </p:txBody>
      </p:sp>
      <p:cxnSp>
        <p:nvCxnSpPr>
          <p:cNvPr id="5" name="Straight Arrow Connector 4"/>
          <p:cNvCxnSpPr/>
          <p:nvPr/>
        </p:nvCxnSpPr>
        <p:spPr>
          <a:xfrm flipH="1" flipV="1">
            <a:off x="6856412" y="4888164"/>
            <a:ext cx="76200" cy="609600"/>
          </a:xfrm>
          <a:prstGeom prst="straightConnector1">
            <a:avLst/>
          </a:prstGeom>
          <a:ln w="76200">
            <a:solidFill>
              <a:srgbClr val="00B050"/>
            </a:solidFill>
            <a:miter lim="800000"/>
            <a:tailEnd type="triangle"/>
          </a:ln>
        </p:spPr>
        <p:style>
          <a:lnRef idx="1">
            <a:schemeClr val="accent1"/>
          </a:lnRef>
          <a:fillRef idx="0">
            <a:schemeClr val="accent1"/>
          </a:fillRef>
          <a:effectRef idx="0">
            <a:schemeClr val="accent1"/>
          </a:effectRef>
          <a:fontRef idx="minor">
            <a:schemeClr val="tx1"/>
          </a:fontRef>
        </p:style>
      </p:cxnSp>
      <p:cxnSp>
        <p:nvCxnSpPr>
          <p:cNvPr id="7" name="Straight Arrow Connector 6"/>
          <p:cNvCxnSpPr/>
          <p:nvPr/>
        </p:nvCxnSpPr>
        <p:spPr>
          <a:xfrm flipH="1" flipV="1">
            <a:off x="4189412" y="4952172"/>
            <a:ext cx="76200" cy="609600"/>
          </a:xfrm>
          <a:prstGeom prst="straightConnector1">
            <a:avLst/>
          </a:prstGeom>
          <a:ln w="76200">
            <a:solidFill>
              <a:srgbClr val="FFFF00"/>
            </a:solidFill>
            <a:miter lim="800000"/>
            <a:tailEnd type="triangle"/>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flipH="1" flipV="1">
            <a:off x="10628312" y="4892652"/>
            <a:ext cx="76200" cy="609600"/>
          </a:xfrm>
          <a:prstGeom prst="straightConnector1">
            <a:avLst/>
          </a:prstGeom>
          <a:ln w="76200">
            <a:solidFill>
              <a:srgbClr val="7030A0"/>
            </a:solidFill>
            <a:miter lim="800000"/>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a:off x="8456612" y="4085715"/>
            <a:ext cx="76200" cy="370896"/>
          </a:xfrm>
          <a:prstGeom prst="straightConnector1">
            <a:avLst/>
          </a:prstGeom>
          <a:ln w="76200">
            <a:solidFill>
              <a:schemeClr val="accent1">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rot="21302309">
            <a:off x="8041898" y="3494116"/>
            <a:ext cx="829427" cy="590931"/>
          </a:xfrm>
          <a:prstGeom prst="rect">
            <a:avLst/>
          </a:prstGeom>
          <a:noFill/>
        </p:spPr>
        <p:txBody>
          <a:bodyPr wrap="square" rtlCol="0">
            <a:spAutoFit/>
          </a:bodyPr>
          <a:lstStyle/>
          <a:p>
            <a:pPr>
              <a:lnSpc>
                <a:spcPct val="90000"/>
              </a:lnSpc>
            </a:pPr>
            <a:r>
              <a:rPr lang="en-US" sz="3600" b="1" dirty="0" err="1">
                <a:solidFill>
                  <a:schemeClr val="accent1">
                    <a:lumMod val="60000"/>
                    <a:lumOff val="40000"/>
                  </a:schemeClr>
                </a:solidFill>
              </a:rPr>
              <a:t>i</a:t>
            </a:r>
            <a:r>
              <a:rPr lang="en-US" sz="3600" b="1" dirty="0" err="1" smtClean="0">
                <a:solidFill>
                  <a:schemeClr val="accent1">
                    <a:lumMod val="60000"/>
                    <a:lumOff val="40000"/>
                  </a:schemeClr>
                </a:solidFill>
              </a:rPr>
              <a:t>O</a:t>
            </a:r>
            <a:endParaRPr lang="en-US" sz="3600" b="1" dirty="0">
              <a:solidFill>
                <a:schemeClr val="accent1">
                  <a:lumMod val="60000"/>
                  <a:lumOff val="40000"/>
                </a:schemeClr>
              </a:solidFill>
            </a:endParaRPr>
          </a:p>
        </p:txBody>
      </p:sp>
      <p:sp>
        <p:nvSpPr>
          <p:cNvPr id="19" name="TextBox 18"/>
          <p:cNvSpPr txBox="1"/>
          <p:nvPr/>
        </p:nvSpPr>
        <p:spPr>
          <a:xfrm>
            <a:off x="10266362" y="5489327"/>
            <a:ext cx="876299" cy="701731"/>
          </a:xfrm>
          <a:prstGeom prst="rect">
            <a:avLst/>
          </a:prstGeom>
          <a:noFill/>
        </p:spPr>
        <p:txBody>
          <a:bodyPr wrap="square" rtlCol="0">
            <a:spAutoFit/>
          </a:bodyPr>
          <a:lstStyle/>
          <a:p>
            <a:pPr>
              <a:lnSpc>
                <a:spcPct val="90000"/>
              </a:lnSpc>
            </a:pPr>
            <a:r>
              <a:rPr lang="en-US" sz="4400" b="1" dirty="0" smtClean="0">
                <a:solidFill>
                  <a:srgbClr val="7030A0"/>
                </a:solidFill>
              </a:rPr>
              <a:t>do</a:t>
            </a:r>
            <a:endParaRPr lang="en-US" sz="4400" b="1" dirty="0">
              <a:solidFill>
                <a:srgbClr val="7030A0"/>
              </a:solidFill>
            </a:endParaRPr>
          </a:p>
        </p:txBody>
      </p:sp>
      <p:sp>
        <p:nvSpPr>
          <p:cNvPr id="20" name="TextBox 19"/>
          <p:cNvSpPr txBox="1"/>
          <p:nvPr/>
        </p:nvSpPr>
        <p:spPr>
          <a:xfrm>
            <a:off x="6704012" y="5654527"/>
            <a:ext cx="457200" cy="646331"/>
          </a:xfrm>
          <a:prstGeom prst="rect">
            <a:avLst/>
          </a:prstGeom>
          <a:noFill/>
        </p:spPr>
        <p:txBody>
          <a:bodyPr wrap="square" rtlCol="0">
            <a:spAutoFit/>
          </a:bodyPr>
          <a:lstStyle/>
          <a:p>
            <a:pPr>
              <a:lnSpc>
                <a:spcPct val="90000"/>
              </a:lnSpc>
            </a:pPr>
            <a:r>
              <a:rPr lang="en-US" sz="4000" b="1" dirty="0" smtClean="0">
                <a:solidFill>
                  <a:srgbClr val="00B050"/>
                </a:solidFill>
              </a:rPr>
              <a:t>V</a:t>
            </a:r>
            <a:endParaRPr lang="en-US" sz="4000" b="1" dirty="0">
              <a:solidFill>
                <a:srgbClr val="00B050"/>
              </a:solidFill>
            </a:endParaRPr>
          </a:p>
        </p:txBody>
      </p:sp>
      <p:sp>
        <p:nvSpPr>
          <p:cNvPr id="21" name="TextBox 20"/>
          <p:cNvSpPr txBox="1"/>
          <p:nvPr/>
        </p:nvSpPr>
        <p:spPr>
          <a:xfrm>
            <a:off x="3922712" y="5670506"/>
            <a:ext cx="685800" cy="646331"/>
          </a:xfrm>
          <a:prstGeom prst="rect">
            <a:avLst/>
          </a:prstGeom>
          <a:noFill/>
        </p:spPr>
        <p:txBody>
          <a:bodyPr wrap="square" rtlCol="0">
            <a:spAutoFit/>
          </a:bodyPr>
          <a:lstStyle/>
          <a:p>
            <a:pPr>
              <a:lnSpc>
                <a:spcPct val="90000"/>
              </a:lnSpc>
            </a:pPr>
            <a:r>
              <a:rPr lang="en-US" sz="4000" b="1" dirty="0" smtClean="0">
                <a:solidFill>
                  <a:srgbClr val="FFFF00"/>
                </a:solidFill>
              </a:rPr>
              <a:t>S</a:t>
            </a:r>
            <a:endParaRPr lang="en-US" sz="4000" b="1" dirty="0">
              <a:solidFill>
                <a:srgbClr val="FFFF00"/>
              </a:solidFill>
            </a:endParaRPr>
          </a:p>
        </p:txBody>
      </p:sp>
      <p:cxnSp>
        <p:nvCxnSpPr>
          <p:cNvPr id="13" name="Straight Arrow Connector 12"/>
          <p:cNvCxnSpPr/>
          <p:nvPr/>
        </p:nvCxnSpPr>
        <p:spPr>
          <a:xfrm flipH="1">
            <a:off x="9675812" y="3789581"/>
            <a:ext cx="304800" cy="488984"/>
          </a:xfrm>
          <a:prstGeom prst="straightConnector1">
            <a:avLst/>
          </a:prstGeom>
          <a:ln w="76200">
            <a:solidFill>
              <a:srgbClr val="FF3300"/>
            </a:solidFill>
            <a:miter lim="800000"/>
            <a:tailEnd type="triangle"/>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9838933" y="3174549"/>
            <a:ext cx="1019991" cy="590931"/>
          </a:xfrm>
          <a:prstGeom prst="rect">
            <a:avLst/>
          </a:prstGeom>
          <a:noFill/>
        </p:spPr>
        <p:txBody>
          <a:bodyPr wrap="square" rtlCol="0">
            <a:spAutoFit/>
          </a:bodyPr>
          <a:lstStyle/>
          <a:p>
            <a:pPr>
              <a:lnSpc>
                <a:spcPct val="90000"/>
              </a:lnSpc>
            </a:pPr>
            <a:r>
              <a:rPr lang="en-US" sz="3600" b="1" dirty="0" smtClean="0">
                <a:solidFill>
                  <a:srgbClr val="FF3300"/>
                </a:solidFill>
              </a:rPr>
              <a:t>Adj.</a:t>
            </a:r>
            <a:endParaRPr lang="en-US" sz="3600" b="1" dirty="0">
              <a:solidFill>
                <a:srgbClr val="FF3300"/>
              </a:solidFill>
            </a:endParaRPr>
          </a:p>
        </p:txBody>
      </p:sp>
      <p:cxnSp>
        <p:nvCxnSpPr>
          <p:cNvPr id="16" name="Straight Arrow Connector 15"/>
          <p:cNvCxnSpPr/>
          <p:nvPr/>
        </p:nvCxnSpPr>
        <p:spPr>
          <a:xfrm>
            <a:off x="2055812" y="3799519"/>
            <a:ext cx="381000" cy="596332"/>
          </a:xfrm>
          <a:prstGeom prst="straightConnector1">
            <a:avLst/>
          </a:prstGeom>
          <a:ln w="76200">
            <a:solidFill>
              <a:srgbClr val="FF0000"/>
            </a:solidFill>
            <a:miter lim="800000"/>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a:off x="5484812" y="4006183"/>
            <a:ext cx="76200" cy="450428"/>
          </a:xfrm>
          <a:prstGeom prst="straightConnector1">
            <a:avLst/>
          </a:prstGeom>
          <a:ln w="76200">
            <a:solidFill>
              <a:srgbClr val="FF0000"/>
            </a:solidFill>
            <a:miter lim="800000"/>
            <a:tailEnd type="triangle"/>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1693299" y="3158956"/>
            <a:ext cx="1334627" cy="646331"/>
          </a:xfrm>
          <a:prstGeom prst="rect">
            <a:avLst/>
          </a:prstGeom>
          <a:noFill/>
        </p:spPr>
        <p:txBody>
          <a:bodyPr wrap="square" rtlCol="0">
            <a:spAutoFit/>
          </a:bodyPr>
          <a:lstStyle/>
          <a:p>
            <a:pPr>
              <a:lnSpc>
                <a:spcPct val="90000"/>
              </a:lnSpc>
            </a:pPr>
            <a:r>
              <a:rPr lang="en-US" sz="4000" b="1" dirty="0" smtClean="0">
                <a:solidFill>
                  <a:srgbClr val="FF0000"/>
                </a:solidFill>
              </a:rPr>
              <a:t>Adv</a:t>
            </a:r>
            <a:r>
              <a:rPr lang="en-US" sz="2800" b="1" dirty="0" smtClean="0">
                <a:solidFill>
                  <a:srgbClr val="FF0000"/>
                </a:solidFill>
              </a:rPr>
              <a:t>.</a:t>
            </a:r>
            <a:endParaRPr lang="en-US" sz="2800" b="1" dirty="0">
              <a:solidFill>
                <a:srgbClr val="FF0000"/>
              </a:solidFill>
            </a:endParaRPr>
          </a:p>
        </p:txBody>
      </p:sp>
      <p:sp>
        <p:nvSpPr>
          <p:cNvPr id="24" name="TextBox 23"/>
          <p:cNvSpPr txBox="1"/>
          <p:nvPr/>
        </p:nvSpPr>
        <p:spPr>
          <a:xfrm>
            <a:off x="4935681" y="3262108"/>
            <a:ext cx="1334627" cy="646331"/>
          </a:xfrm>
          <a:prstGeom prst="rect">
            <a:avLst/>
          </a:prstGeom>
          <a:noFill/>
        </p:spPr>
        <p:txBody>
          <a:bodyPr wrap="square" rtlCol="0">
            <a:spAutoFit/>
          </a:bodyPr>
          <a:lstStyle/>
          <a:p>
            <a:pPr>
              <a:lnSpc>
                <a:spcPct val="90000"/>
              </a:lnSpc>
            </a:pPr>
            <a:r>
              <a:rPr lang="en-US" sz="4000" b="1" dirty="0" smtClean="0">
                <a:solidFill>
                  <a:srgbClr val="FF0000"/>
                </a:solidFill>
              </a:rPr>
              <a:t>Adv</a:t>
            </a:r>
            <a:r>
              <a:rPr lang="en-US" sz="2800" b="1" dirty="0" smtClean="0">
                <a:solidFill>
                  <a:srgbClr val="FF0000"/>
                </a:solidFill>
              </a:rPr>
              <a:t>.</a:t>
            </a:r>
            <a:endParaRPr lang="en-US" sz="2800" b="1" dirty="0">
              <a:solidFill>
                <a:srgbClr val="FF0000"/>
              </a:solidFill>
            </a:endParaRPr>
          </a:p>
        </p:txBody>
      </p:sp>
      <p:cxnSp>
        <p:nvCxnSpPr>
          <p:cNvPr id="22" name="Straight Arrow Connector 21"/>
          <p:cNvCxnSpPr/>
          <p:nvPr/>
        </p:nvCxnSpPr>
        <p:spPr>
          <a:xfrm>
            <a:off x="7400996" y="3482121"/>
            <a:ext cx="206957" cy="888920"/>
          </a:xfrm>
          <a:prstGeom prst="straightConnector1">
            <a:avLst/>
          </a:prstGeom>
          <a:ln w="76200">
            <a:solidFill>
              <a:srgbClr val="FFFF00"/>
            </a:solidFill>
            <a:miter lim="800000"/>
            <a:tailEnd type="triangle"/>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6513511" y="2819400"/>
            <a:ext cx="2019301" cy="424732"/>
          </a:xfrm>
          <a:prstGeom prst="rect">
            <a:avLst/>
          </a:prstGeom>
          <a:noFill/>
        </p:spPr>
        <p:txBody>
          <a:bodyPr wrap="square" rtlCol="0">
            <a:spAutoFit/>
          </a:bodyPr>
          <a:lstStyle/>
          <a:p>
            <a:pPr>
              <a:lnSpc>
                <a:spcPct val="90000"/>
              </a:lnSpc>
            </a:pPr>
            <a:r>
              <a:rPr lang="en-US" sz="2400" dirty="0" smtClean="0">
                <a:solidFill>
                  <a:srgbClr val="FFFF00"/>
                </a:solidFill>
              </a:rPr>
              <a:t>Pos. Pronoun</a:t>
            </a:r>
            <a:endParaRPr lang="en-US" sz="2400" dirty="0">
              <a:solidFill>
                <a:srgbClr val="FFFF00"/>
              </a:solidFill>
            </a:endParaRPr>
          </a:p>
        </p:txBody>
      </p:sp>
      <p:cxnSp>
        <p:nvCxnSpPr>
          <p:cNvPr id="23" name="Straight Arrow Connector 22"/>
          <p:cNvCxnSpPr/>
          <p:nvPr/>
        </p:nvCxnSpPr>
        <p:spPr>
          <a:xfrm flipH="1" flipV="1">
            <a:off x="9150641" y="4921552"/>
            <a:ext cx="106071" cy="748954"/>
          </a:xfrm>
          <a:prstGeom prst="straightConnector1">
            <a:avLst/>
          </a:prstGeom>
          <a:ln w="76200">
            <a:solidFill>
              <a:srgbClr val="0070C0"/>
            </a:solidFill>
            <a:miter lim="800000"/>
            <a:tailEnd type="triangle"/>
          </a:ln>
        </p:spPr>
        <p:style>
          <a:lnRef idx="1">
            <a:schemeClr val="accent1"/>
          </a:lnRef>
          <a:fillRef idx="0">
            <a:schemeClr val="accent1"/>
          </a:fillRef>
          <a:effectRef idx="0">
            <a:schemeClr val="accent1"/>
          </a:effectRef>
          <a:fontRef idx="minor">
            <a:schemeClr val="tx1"/>
          </a:fontRef>
        </p:style>
      </p:cxnSp>
      <p:sp>
        <p:nvSpPr>
          <p:cNvPr id="26" name="TextBox 25"/>
          <p:cNvSpPr txBox="1"/>
          <p:nvPr/>
        </p:nvSpPr>
        <p:spPr>
          <a:xfrm>
            <a:off x="8456612" y="5840192"/>
            <a:ext cx="1809750" cy="424732"/>
          </a:xfrm>
          <a:prstGeom prst="rect">
            <a:avLst/>
          </a:prstGeom>
          <a:noFill/>
        </p:spPr>
        <p:txBody>
          <a:bodyPr wrap="square" rtlCol="0">
            <a:spAutoFit/>
          </a:bodyPr>
          <a:lstStyle/>
          <a:p>
            <a:pPr>
              <a:lnSpc>
                <a:spcPct val="90000"/>
              </a:lnSpc>
            </a:pPr>
            <a:r>
              <a:rPr lang="en-US" sz="2400" dirty="0" err="1" smtClean="0">
                <a:solidFill>
                  <a:srgbClr val="0070C0"/>
                </a:solidFill>
              </a:rPr>
              <a:t>Indf</a:t>
            </a:r>
            <a:r>
              <a:rPr lang="en-US" sz="2400" dirty="0" smtClean="0">
                <a:solidFill>
                  <a:srgbClr val="0070C0"/>
                </a:solidFill>
              </a:rPr>
              <a:t>. Article</a:t>
            </a:r>
            <a:endParaRPr lang="en-US" sz="2400" dirty="0">
              <a:solidFill>
                <a:srgbClr val="0070C0"/>
              </a:solidFill>
            </a:endParaRPr>
          </a:p>
        </p:txBody>
      </p:sp>
    </p:spTree>
    <p:extLst>
      <p:ext uri="{BB962C8B-B14F-4D97-AF65-F5344CB8AC3E}">
        <p14:creationId xmlns:p14="http://schemas.microsoft.com/office/powerpoint/2010/main" val="2963582057"/>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Guided Practice One</a:t>
            </a:r>
            <a:endParaRPr lang="en-US" dirty="0"/>
          </a:p>
        </p:txBody>
      </p:sp>
      <p:sp>
        <p:nvSpPr>
          <p:cNvPr id="4" name="Text Placeholder 3"/>
          <p:cNvSpPr>
            <a:spLocks noGrp="1"/>
          </p:cNvSpPr>
          <p:nvPr>
            <p:ph type="body" sz="half" idx="2"/>
          </p:nvPr>
        </p:nvSpPr>
        <p:spPr/>
        <p:txBody>
          <a:bodyPr>
            <a:normAutofit lnSpcReduction="10000"/>
          </a:bodyPr>
          <a:lstStyle/>
          <a:p>
            <a:r>
              <a:rPr lang="en-US" sz="2800" b="1" dirty="0" smtClean="0"/>
              <a:t>Use the footsteps to practice analyzing the sentence and understanding the Fab Four.</a:t>
            </a:r>
            <a:endParaRPr lang="en-US" sz="2800" b="1" dirty="0"/>
          </a:p>
        </p:txBody>
      </p:sp>
      <p:sp>
        <p:nvSpPr>
          <p:cNvPr id="6" name="Content Placeholder 5"/>
          <p:cNvSpPr>
            <a:spLocks noGrp="1"/>
          </p:cNvSpPr>
          <p:nvPr>
            <p:ph idx="1"/>
          </p:nvPr>
        </p:nvSpPr>
        <p:spPr/>
        <p:txBody>
          <a:bodyPr/>
          <a:lstStyle/>
          <a:p>
            <a:r>
              <a:rPr lang="en-US" dirty="0" smtClean="0"/>
              <a:t>The little and delicate girl walked without shoes.</a:t>
            </a:r>
          </a:p>
          <a:p>
            <a:r>
              <a:rPr lang="en-US" dirty="0" smtClean="0"/>
              <a:t>In the winter, she wore very heavy wooden shoes.</a:t>
            </a:r>
            <a:endParaRPr lang="en-US" dirty="0" smtClean="0"/>
          </a:p>
          <a:p>
            <a:r>
              <a:rPr lang="en-US" dirty="0" smtClean="0"/>
              <a:t>In the middle of the village lived old Dame Shoemaker.</a:t>
            </a:r>
          </a:p>
          <a:p>
            <a:r>
              <a:rPr lang="en-US" dirty="0" smtClean="0"/>
              <a:t>The Shoemaker made the little girl shoes of red cloth.</a:t>
            </a:r>
          </a:p>
          <a:p>
            <a:r>
              <a:rPr lang="en-US" dirty="0" smtClean="0"/>
              <a:t>The little girl, Karen, loved the shoes.</a:t>
            </a:r>
            <a:endParaRPr lang="en-US" dirty="0"/>
          </a:p>
        </p:txBody>
      </p:sp>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910203" y="1570793"/>
            <a:ext cx="1967620" cy="1511929"/>
          </a:xfrm>
          <a:prstGeom prst="rect">
            <a:avLst/>
          </a:prstGeom>
        </p:spPr>
      </p:pic>
    </p:spTree>
    <p:extLst>
      <p:ext uri="{BB962C8B-B14F-4D97-AF65-F5344CB8AC3E}">
        <p14:creationId xmlns:p14="http://schemas.microsoft.com/office/powerpoint/2010/main" val="17973041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2812" y="274638"/>
            <a:ext cx="10210800" cy="1020762"/>
          </a:xfrm>
        </p:spPr>
        <p:txBody>
          <a:bodyPr/>
          <a:lstStyle/>
          <a:p>
            <a:r>
              <a:rPr lang="en-US" b="1" dirty="0" smtClean="0">
                <a:solidFill>
                  <a:srgbClr val="FF0000"/>
                </a:solidFill>
              </a:rPr>
              <a:t>The Criterion Collection: 1948 </a:t>
            </a:r>
            <a:r>
              <a:rPr lang="en-US" b="1" i="1" dirty="0" smtClean="0">
                <a:solidFill>
                  <a:srgbClr val="FF0000"/>
                </a:solidFill>
              </a:rPr>
              <a:t>The Red Shoes</a:t>
            </a:r>
            <a:endParaRPr lang="en-US" b="1" i="1" dirty="0">
              <a:solidFill>
                <a:srgbClr val="FF0000"/>
              </a:solidFill>
            </a:endParaRPr>
          </a:p>
        </p:txBody>
      </p:sp>
      <p:sp>
        <p:nvSpPr>
          <p:cNvPr id="4" name="Text Placeholder 3"/>
          <p:cNvSpPr>
            <a:spLocks noGrp="1"/>
          </p:cNvSpPr>
          <p:nvPr>
            <p:ph type="body" sz="half" idx="2"/>
          </p:nvPr>
        </p:nvSpPr>
        <p:spPr>
          <a:xfrm>
            <a:off x="7905959" y="1884311"/>
            <a:ext cx="2743200" cy="4270637"/>
          </a:xfrm>
        </p:spPr>
        <p:txBody>
          <a:bodyPr/>
          <a:lstStyle/>
          <a:p>
            <a:r>
              <a:rPr lang="en-US" dirty="0" smtClean="0"/>
              <a:t>Create and test your own sentences about the video and use the footsteps to test the words. </a:t>
            </a:r>
            <a:endParaRPr lang="en-US" dirty="0"/>
          </a:p>
          <a:p>
            <a:r>
              <a:rPr lang="en-US" dirty="0" smtClean="0"/>
              <a:t>Include:</a:t>
            </a:r>
          </a:p>
          <a:p>
            <a:pPr marL="285750" indent="-285750">
              <a:buFontTx/>
              <a:buChar char="-"/>
            </a:pPr>
            <a:r>
              <a:rPr lang="en-US" dirty="0" smtClean="0"/>
              <a:t>Adjectives</a:t>
            </a:r>
          </a:p>
          <a:p>
            <a:pPr marL="285750" indent="-285750">
              <a:buFontTx/>
              <a:buChar char="-"/>
            </a:pPr>
            <a:r>
              <a:rPr lang="en-US" dirty="0" smtClean="0"/>
              <a:t>Adverbs</a:t>
            </a:r>
          </a:p>
          <a:p>
            <a:pPr marL="285750" indent="-285750">
              <a:buFontTx/>
              <a:buChar char="-"/>
            </a:pPr>
            <a:endParaRPr lang="en-US" dirty="0"/>
          </a:p>
        </p:txBody>
      </p:sp>
      <p:sp>
        <p:nvSpPr>
          <p:cNvPr id="3" name="Rectangle 2"/>
          <p:cNvSpPr/>
          <p:nvPr/>
        </p:nvSpPr>
        <p:spPr>
          <a:xfrm>
            <a:off x="2020014" y="4648200"/>
            <a:ext cx="4932119" cy="369332"/>
          </a:xfrm>
          <a:prstGeom prst="rect">
            <a:avLst/>
          </a:prstGeom>
        </p:spPr>
        <p:txBody>
          <a:bodyPr wrap="none">
            <a:spAutoFit/>
          </a:bodyPr>
          <a:lstStyle/>
          <a:p>
            <a:r>
              <a:rPr lang="en-US" dirty="0"/>
              <a:t>http://www.criterion.com/films/233-the-red-shoes</a:t>
            </a: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28823" y="2305129"/>
            <a:ext cx="1714500" cy="1714500"/>
          </a:xfrm>
          <a:prstGeom prst="rect">
            <a:avLst/>
          </a:prstGeom>
        </p:spPr>
      </p:pic>
    </p:spTree>
    <p:extLst>
      <p:ext uri="{BB962C8B-B14F-4D97-AF65-F5344CB8AC3E}">
        <p14:creationId xmlns:p14="http://schemas.microsoft.com/office/powerpoint/2010/main" val="11609593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p:txBody>
          <a:bodyPr>
            <a:normAutofit/>
          </a:bodyPr>
          <a:lstStyle/>
          <a:p>
            <a:r>
              <a:rPr lang="en-US" sz="4000" dirty="0" smtClean="0">
                <a:latin typeface="Arial Black" panose="020B0A04020102020204" pitchFamily="34" charset="0"/>
              </a:rPr>
              <a:t>Parts of Speech</a:t>
            </a:r>
            <a:endParaRPr lang="en-US" sz="4000" dirty="0">
              <a:latin typeface="Arial Black" panose="020B0A04020102020204" pitchFamily="34" charset="0"/>
            </a:endParaRPr>
          </a:p>
        </p:txBody>
      </p:sp>
      <p:sp>
        <p:nvSpPr>
          <p:cNvPr id="14" name="Content Placeholder 13"/>
          <p:cNvSpPr>
            <a:spLocks noGrp="1"/>
          </p:cNvSpPr>
          <p:nvPr>
            <p:ph idx="1"/>
          </p:nvPr>
        </p:nvSpPr>
        <p:spPr/>
        <p:txBody>
          <a:bodyPr/>
          <a:lstStyle/>
          <a:p>
            <a:r>
              <a:rPr lang="en-US" sz="2800" dirty="0"/>
              <a:t>The term “Parts of Speech”</a:t>
            </a:r>
          </a:p>
          <a:p>
            <a:pPr lvl="1"/>
            <a:r>
              <a:rPr lang="en-US" sz="3600" dirty="0"/>
              <a:t>refers to the </a:t>
            </a:r>
            <a:r>
              <a:rPr lang="en-US" sz="3600" b="1" dirty="0"/>
              <a:t>building blocks</a:t>
            </a:r>
            <a:r>
              <a:rPr lang="en-US" sz="3600" dirty="0"/>
              <a:t> of sentences</a:t>
            </a:r>
          </a:p>
          <a:p>
            <a:pPr lvl="1"/>
            <a:r>
              <a:rPr lang="en-US" sz="3600" dirty="0"/>
              <a:t>includes </a:t>
            </a:r>
            <a:r>
              <a:rPr lang="en-US" sz="3600" b="1" dirty="0">
                <a:solidFill>
                  <a:srgbClr val="00B050"/>
                </a:solidFill>
              </a:rPr>
              <a:t>verbs</a:t>
            </a:r>
            <a:r>
              <a:rPr lang="en-US" sz="3600" dirty="0"/>
              <a:t>, </a:t>
            </a:r>
            <a:r>
              <a:rPr lang="en-US" sz="3600" b="1" dirty="0">
                <a:solidFill>
                  <a:srgbClr val="FFFF00"/>
                </a:solidFill>
              </a:rPr>
              <a:t>nouns</a:t>
            </a:r>
            <a:r>
              <a:rPr lang="en-US" sz="3600" dirty="0"/>
              <a:t>, </a:t>
            </a:r>
            <a:r>
              <a:rPr lang="en-US" sz="3600" b="1" dirty="0">
                <a:solidFill>
                  <a:srgbClr val="FFC000"/>
                </a:solidFill>
              </a:rPr>
              <a:t>pronouns</a:t>
            </a:r>
            <a:r>
              <a:rPr lang="en-US" sz="3600" dirty="0"/>
              <a:t>, </a:t>
            </a:r>
            <a:r>
              <a:rPr lang="en-US" sz="3600" dirty="0">
                <a:solidFill>
                  <a:srgbClr val="FF3300"/>
                </a:solidFill>
              </a:rPr>
              <a:t>adjectives</a:t>
            </a:r>
            <a:r>
              <a:rPr lang="en-US" sz="3600" dirty="0"/>
              <a:t>,</a:t>
            </a:r>
            <a:r>
              <a:rPr lang="en-US" sz="3600" b="1" dirty="0"/>
              <a:t> </a:t>
            </a:r>
            <a:r>
              <a:rPr lang="en-US" sz="3600" b="1" dirty="0">
                <a:solidFill>
                  <a:srgbClr val="FF0000"/>
                </a:solidFill>
              </a:rPr>
              <a:t>adverbs</a:t>
            </a:r>
            <a:r>
              <a:rPr lang="en-US" sz="3600" dirty="0"/>
              <a:t>, </a:t>
            </a:r>
            <a:r>
              <a:rPr lang="en-US" sz="3600" b="1" dirty="0">
                <a:solidFill>
                  <a:srgbClr val="0070C0"/>
                </a:solidFill>
              </a:rPr>
              <a:t>prepositions</a:t>
            </a:r>
            <a:r>
              <a:rPr lang="en-US" sz="3600" dirty="0"/>
              <a:t>, and </a:t>
            </a:r>
            <a:r>
              <a:rPr lang="en-US" sz="3600" b="1" dirty="0">
                <a:solidFill>
                  <a:srgbClr val="7030A0"/>
                </a:solidFill>
              </a:rPr>
              <a:t>conjunctions</a:t>
            </a:r>
            <a:r>
              <a:rPr lang="en-US" sz="3600" dirty="0"/>
              <a:t>.</a:t>
            </a:r>
          </a:p>
          <a:p>
            <a:pPr lvl="1"/>
            <a:r>
              <a:rPr lang="en-US" sz="3600" dirty="0"/>
              <a:t>The Fabulous Four: </a:t>
            </a:r>
            <a:r>
              <a:rPr lang="en-US" sz="3600" b="1" dirty="0">
                <a:solidFill>
                  <a:srgbClr val="00B050"/>
                </a:solidFill>
              </a:rPr>
              <a:t>verbs</a:t>
            </a:r>
            <a:r>
              <a:rPr lang="en-US" sz="3600" dirty="0"/>
              <a:t>, </a:t>
            </a:r>
            <a:r>
              <a:rPr lang="en-US" sz="3600" b="1" dirty="0">
                <a:solidFill>
                  <a:srgbClr val="FFFF00"/>
                </a:solidFill>
              </a:rPr>
              <a:t>nouns</a:t>
            </a:r>
            <a:r>
              <a:rPr lang="en-US" sz="3600" dirty="0"/>
              <a:t>, </a:t>
            </a:r>
            <a:r>
              <a:rPr lang="en-US" sz="3600" b="1" dirty="0">
                <a:solidFill>
                  <a:srgbClr val="FF3300"/>
                </a:solidFill>
              </a:rPr>
              <a:t>adjectives</a:t>
            </a:r>
            <a:r>
              <a:rPr lang="en-US" sz="3600" dirty="0"/>
              <a:t>, and</a:t>
            </a:r>
            <a:r>
              <a:rPr lang="en-US" sz="3600" b="1" dirty="0"/>
              <a:t> </a:t>
            </a:r>
            <a:r>
              <a:rPr lang="en-US" sz="3600" b="1" dirty="0">
                <a:solidFill>
                  <a:srgbClr val="FF0000"/>
                </a:solidFill>
              </a:rPr>
              <a:t>adverbs</a:t>
            </a:r>
            <a:r>
              <a:rPr lang="en-US" sz="3600" b="1" dirty="0"/>
              <a:t>.</a:t>
            </a:r>
            <a:endParaRPr lang="en-US" sz="3600" dirty="0"/>
          </a:p>
        </p:txBody>
      </p:sp>
    </p:spTree>
    <p:extLst>
      <p:ext uri="{BB962C8B-B14F-4D97-AF65-F5344CB8AC3E}">
        <p14:creationId xmlns:p14="http://schemas.microsoft.com/office/powerpoint/2010/main" val="21285360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Fab Four Footsteps</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2615184885"/>
              </p:ext>
            </p:extLst>
          </p:nvPr>
        </p:nvGraphicFramePr>
        <p:xfrm>
          <a:off x="3808412" y="1905000"/>
          <a:ext cx="5105401" cy="42672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9658073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2414" y="274638"/>
            <a:ext cx="10363198" cy="1020762"/>
          </a:xfrm>
        </p:spPr>
        <p:txBody>
          <a:bodyPr/>
          <a:lstStyle/>
          <a:p>
            <a:r>
              <a:rPr lang="en-US" dirty="0"/>
              <a:t>Brainteaser: Which Part of Speech is the word ‘brand’?</a:t>
            </a:r>
          </a:p>
        </p:txBody>
      </p:sp>
      <p:sp>
        <p:nvSpPr>
          <p:cNvPr id="5" name="Content Placeholder 4"/>
          <p:cNvSpPr>
            <a:spLocks noGrp="1"/>
          </p:cNvSpPr>
          <p:nvPr>
            <p:ph sz="half" idx="1"/>
          </p:nvPr>
        </p:nvSpPr>
        <p:spPr>
          <a:xfrm>
            <a:off x="1522413" y="1905000"/>
            <a:ext cx="9524999" cy="4572000"/>
          </a:xfrm>
        </p:spPr>
        <p:txBody>
          <a:bodyPr>
            <a:normAutofit fontScale="92500" lnSpcReduction="20000"/>
          </a:bodyPr>
          <a:lstStyle/>
          <a:p>
            <a:r>
              <a:rPr lang="en-US" dirty="0"/>
              <a:t>This sentence:</a:t>
            </a:r>
          </a:p>
          <a:p>
            <a:pPr marL="0" indent="0">
              <a:buNone/>
            </a:pPr>
            <a:r>
              <a:rPr lang="en-US" dirty="0"/>
              <a:t>	</a:t>
            </a:r>
            <a:r>
              <a:rPr lang="en-US" dirty="0" smtClean="0"/>
              <a:t>His</a:t>
            </a:r>
            <a:r>
              <a:rPr lang="en-US" sz="2600" dirty="0" smtClean="0">
                <a:solidFill>
                  <a:srgbClr val="FFFF00"/>
                </a:solidFill>
              </a:rPr>
              <a:t> </a:t>
            </a:r>
            <a:r>
              <a:rPr lang="en-US" sz="2600" b="1" dirty="0">
                <a:solidFill>
                  <a:srgbClr val="FFFF00"/>
                </a:solidFill>
              </a:rPr>
              <a:t>brand </a:t>
            </a:r>
            <a:r>
              <a:rPr lang="en-US" dirty="0"/>
              <a:t>new computer has a virus.</a:t>
            </a:r>
          </a:p>
          <a:p>
            <a:r>
              <a:rPr lang="en-US" dirty="0"/>
              <a:t>This sentences:</a:t>
            </a:r>
          </a:p>
          <a:p>
            <a:pPr marL="0" indent="0">
              <a:buNone/>
            </a:pPr>
            <a:r>
              <a:rPr lang="en-US" dirty="0"/>
              <a:t>	</a:t>
            </a:r>
            <a:r>
              <a:rPr lang="en-US" dirty="0" smtClean="0"/>
              <a:t>That </a:t>
            </a:r>
            <a:r>
              <a:rPr lang="en-US" sz="2600" b="1" dirty="0">
                <a:solidFill>
                  <a:srgbClr val="FFFF00"/>
                </a:solidFill>
              </a:rPr>
              <a:t>brand</a:t>
            </a:r>
            <a:r>
              <a:rPr lang="en-US" dirty="0"/>
              <a:t> of cereal is more expensive.</a:t>
            </a:r>
          </a:p>
          <a:p>
            <a:r>
              <a:rPr lang="en-US" dirty="0"/>
              <a:t>How about this sentence?</a:t>
            </a:r>
          </a:p>
          <a:p>
            <a:pPr marL="0" indent="0">
              <a:buNone/>
            </a:pPr>
            <a:r>
              <a:rPr lang="en-US" dirty="0"/>
              <a:t>	</a:t>
            </a:r>
            <a:r>
              <a:rPr lang="en-US" dirty="0" smtClean="0"/>
              <a:t>He </a:t>
            </a:r>
            <a:r>
              <a:rPr lang="en-US" sz="2600" b="1" dirty="0">
                <a:solidFill>
                  <a:srgbClr val="FFFF00"/>
                </a:solidFill>
              </a:rPr>
              <a:t>branded</a:t>
            </a:r>
            <a:r>
              <a:rPr lang="en-US" sz="2600" dirty="0">
                <a:solidFill>
                  <a:srgbClr val="FFFF00"/>
                </a:solidFill>
              </a:rPr>
              <a:t> </a:t>
            </a:r>
            <a:r>
              <a:rPr lang="en-US" dirty="0"/>
              <a:t>his sister’s doll with a permanent marker.</a:t>
            </a:r>
          </a:p>
          <a:p>
            <a:r>
              <a:rPr lang="en-US" dirty="0"/>
              <a:t>And finally:</a:t>
            </a:r>
          </a:p>
          <a:p>
            <a:pPr marL="0" indent="0">
              <a:buNone/>
            </a:pPr>
            <a:r>
              <a:rPr lang="en-US" dirty="0"/>
              <a:t>	</a:t>
            </a:r>
            <a:r>
              <a:rPr lang="en-US" dirty="0" smtClean="0"/>
              <a:t>He </a:t>
            </a:r>
            <a:r>
              <a:rPr lang="en-US" dirty="0"/>
              <a:t>likes </a:t>
            </a:r>
            <a:r>
              <a:rPr lang="en-US" sz="2600" b="1" dirty="0">
                <a:solidFill>
                  <a:srgbClr val="FFFF00"/>
                </a:solidFill>
              </a:rPr>
              <a:t>brand</a:t>
            </a:r>
            <a:r>
              <a:rPr lang="en-US" dirty="0"/>
              <a:t> names more than he likes saving money.</a:t>
            </a:r>
          </a:p>
          <a:p>
            <a:pPr marL="0" indent="0">
              <a:buNone/>
            </a:pPr>
            <a:r>
              <a:rPr lang="en-US" sz="2600" dirty="0"/>
              <a:t>Can you tell what Part of Speech </a:t>
            </a:r>
            <a:r>
              <a:rPr lang="en-US" sz="3000" b="1" dirty="0">
                <a:solidFill>
                  <a:srgbClr val="FFFF00"/>
                </a:solidFill>
              </a:rPr>
              <a:t>brand</a:t>
            </a:r>
            <a:r>
              <a:rPr lang="en-US" sz="2600" dirty="0"/>
              <a:t> takes in each sentence? Do you know how to explain and use the Fab Four parts of speech?</a:t>
            </a:r>
          </a:p>
          <a:p>
            <a:endParaRPr lang="en-US" dirty="0"/>
          </a:p>
        </p:txBody>
      </p:sp>
      <p:pic>
        <p:nvPicPr>
          <p:cNvPr id="7" name="Picture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990012" y="1999307"/>
            <a:ext cx="2601623" cy="2191693"/>
          </a:xfrm>
          <a:prstGeom prst="rect">
            <a:avLst/>
          </a:prstGeom>
        </p:spPr>
      </p:pic>
    </p:spTree>
    <p:extLst>
      <p:ext uri="{BB962C8B-B14F-4D97-AF65-F5344CB8AC3E}">
        <p14:creationId xmlns:p14="http://schemas.microsoft.com/office/powerpoint/2010/main" val="2237309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Back to Basics</a:t>
            </a:r>
          </a:p>
        </p:txBody>
      </p:sp>
      <p:sp>
        <p:nvSpPr>
          <p:cNvPr id="6" name="Content Placeholder 5"/>
          <p:cNvSpPr>
            <a:spLocks noGrp="1"/>
          </p:cNvSpPr>
          <p:nvPr>
            <p:ph sz="half" idx="2"/>
          </p:nvPr>
        </p:nvSpPr>
        <p:spPr>
          <a:xfrm>
            <a:off x="6246814" y="1905000"/>
            <a:ext cx="5333997" cy="4191000"/>
          </a:xfrm>
        </p:spPr>
        <p:txBody>
          <a:bodyPr>
            <a:normAutofit lnSpcReduction="10000"/>
          </a:bodyPr>
          <a:lstStyle/>
          <a:p>
            <a:pPr lvl="0"/>
            <a:r>
              <a:rPr lang="en-US" dirty="0"/>
              <a:t>A Part of Speech is </a:t>
            </a:r>
            <a:r>
              <a:rPr lang="en-US" b="1" dirty="0"/>
              <a:t>determined by the job</a:t>
            </a:r>
            <a:r>
              <a:rPr lang="en-US" dirty="0"/>
              <a:t> the word, phrase, or clause is doing in a particular sentence.</a:t>
            </a:r>
          </a:p>
          <a:p>
            <a:pPr lvl="0"/>
            <a:r>
              <a:rPr lang="en-US" dirty="0"/>
              <a:t>A word in one sentence can do a completely different job in a different sentence.</a:t>
            </a:r>
          </a:p>
          <a:p>
            <a:pPr lvl="0"/>
            <a:r>
              <a:rPr lang="en-US" dirty="0"/>
              <a:t>To </a:t>
            </a:r>
            <a:r>
              <a:rPr lang="en-US" b="1" dirty="0"/>
              <a:t>“Test”</a:t>
            </a:r>
            <a:r>
              <a:rPr lang="en-US" dirty="0"/>
              <a:t> a word, a phrase, or a clause, see what </a:t>
            </a:r>
            <a:r>
              <a:rPr lang="en-US" b="1" dirty="0"/>
              <a:t>Question</a:t>
            </a:r>
            <a:r>
              <a:rPr lang="en-US" dirty="0"/>
              <a:t> it answers from your </a:t>
            </a:r>
            <a:r>
              <a:rPr lang="en-US" b="1" dirty="0"/>
              <a:t>Fab Four </a:t>
            </a:r>
            <a:r>
              <a:rPr lang="en-US" b="1" dirty="0" smtClean="0"/>
              <a:t>Footsteps Chart.</a:t>
            </a:r>
            <a:endParaRPr lang="en-US" dirty="0"/>
          </a:p>
          <a:p>
            <a:r>
              <a:rPr lang="en-US" b="1" dirty="0" smtClean="0"/>
              <a:t>**</a:t>
            </a:r>
            <a:r>
              <a:rPr lang="en-US" b="1" dirty="0"/>
              <a:t>Always begin with the verb and work your way from there!</a:t>
            </a:r>
            <a:endParaRPr lang="en-US" dirty="0"/>
          </a:p>
        </p:txBody>
      </p:sp>
      <p:graphicFrame>
        <p:nvGraphicFramePr>
          <p:cNvPr id="7" name="Content Placeholder 4"/>
          <p:cNvGraphicFramePr>
            <a:graphicFrameLocks/>
          </p:cNvGraphicFramePr>
          <p:nvPr>
            <p:extLst>
              <p:ext uri="{D42A27DB-BD31-4B8C-83A1-F6EECF244321}">
                <p14:modId xmlns:p14="http://schemas.microsoft.com/office/powerpoint/2010/main" val="3738619555"/>
              </p:ext>
            </p:extLst>
          </p:nvPr>
        </p:nvGraphicFramePr>
        <p:xfrm>
          <a:off x="2208212" y="1905000"/>
          <a:ext cx="2971800" cy="4495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9895557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Practice Footsteps</a:t>
            </a:r>
            <a:endParaRPr lang="en-US" dirty="0"/>
          </a:p>
        </p:txBody>
      </p:sp>
      <p:sp>
        <p:nvSpPr>
          <p:cNvPr id="3" name="Text Placeholder 2"/>
          <p:cNvSpPr>
            <a:spLocks noGrp="1"/>
          </p:cNvSpPr>
          <p:nvPr>
            <p:ph type="body" idx="1"/>
          </p:nvPr>
        </p:nvSpPr>
        <p:spPr/>
        <p:txBody>
          <a:bodyPr/>
          <a:lstStyle/>
          <a:p>
            <a:r>
              <a:rPr lang="en-US" dirty="0" smtClean="0"/>
              <a:t>Have out your chart!</a:t>
            </a:r>
            <a:endParaRPr lang="en-US" dirty="0"/>
          </a:p>
        </p:txBody>
      </p:sp>
    </p:spTree>
    <p:extLst>
      <p:ext uri="{BB962C8B-B14F-4D97-AF65-F5344CB8AC3E}">
        <p14:creationId xmlns:p14="http://schemas.microsoft.com/office/powerpoint/2010/main" val="38477509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b="1" dirty="0"/>
              <a:t>Step 1:</a:t>
            </a:r>
            <a:r>
              <a:rPr lang="en-US" sz="4000" dirty="0"/>
              <a:t> Find the </a:t>
            </a:r>
            <a:r>
              <a:rPr lang="en-US" sz="4400" b="1" dirty="0">
                <a:solidFill>
                  <a:srgbClr val="00B050"/>
                </a:solidFill>
              </a:rPr>
              <a:t>verb</a:t>
            </a:r>
            <a:r>
              <a:rPr lang="en-US" sz="4000" dirty="0"/>
              <a:t>. </a:t>
            </a:r>
            <a:endParaRPr lang="en-US" sz="4000" dirty="0"/>
          </a:p>
        </p:txBody>
      </p:sp>
      <p:sp>
        <p:nvSpPr>
          <p:cNvPr id="3" name="Text Placeholder 2"/>
          <p:cNvSpPr>
            <a:spLocks noGrp="1"/>
          </p:cNvSpPr>
          <p:nvPr>
            <p:ph type="body" idx="1"/>
          </p:nvPr>
        </p:nvSpPr>
        <p:spPr>
          <a:xfrm>
            <a:off x="1065213" y="4343400"/>
            <a:ext cx="10820400" cy="1066800"/>
          </a:xfrm>
        </p:spPr>
        <p:txBody>
          <a:bodyPr>
            <a:normAutofit/>
          </a:bodyPr>
          <a:lstStyle/>
          <a:p>
            <a:r>
              <a:rPr lang="en-US" sz="3600" b="1" dirty="0"/>
              <a:t>Yesterday, Simon happily gave his dog a big treat.</a:t>
            </a:r>
            <a:endParaRPr lang="en-US" sz="3600" dirty="0"/>
          </a:p>
          <a:p>
            <a:endParaRPr lang="en-US" dirty="0"/>
          </a:p>
        </p:txBody>
      </p:sp>
      <p:sp>
        <p:nvSpPr>
          <p:cNvPr id="7" name="TextBox 6"/>
          <p:cNvSpPr txBox="1"/>
          <p:nvPr/>
        </p:nvSpPr>
        <p:spPr>
          <a:xfrm>
            <a:off x="1535003" y="2286000"/>
            <a:ext cx="9524999" cy="584775"/>
          </a:xfrm>
          <a:prstGeom prst="rect">
            <a:avLst/>
          </a:prstGeom>
          <a:noFill/>
        </p:spPr>
        <p:txBody>
          <a:bodyPr wrap="square" rtlCol="0">
            <a:spAutoFit/>
          </a:bodyPr>
          <a:lstStyle/>
          <a:p>
            <a:pPr lvl="0" algn="ctr"/>
            <a:r>
              <a:rPr lang="en-US" sz="3200" b="1" dirty="0" smtClean="0"/>
              <a:t>a) ASK </a:t>
            </a:r>
            <a:r>
              <a:rPr lang="en-US" sz="3200" b="1" dirty="0"/>
              <a:t>“What is happening or What happened?”</a:t>
            </a:r>
          </a:p>
        </p:txBody>
      </p:sp>
      <p:cxnSp>
        <p:nvCxnSpPr>
          <p:cNvPr id="9" name="Straight Arrow Connector 8"/>
          <p:cNvCxnSpPr/>
          <p:nvPr/>
        </p:nvCxnSpPr>
        <p:spPr>
          <a:xfrm flipH="1" flipV="1">
            <a:off x="6627812" y="5105400"/>
            <a:ext cx="76200" cy="609600"/>
          </a:xfrm>
          <a:prstGeom prst="straightConnector1">
            <a:avLst/>
          </a:prstGeom>
          <a:ln w="76200">
            <a:solidFill>
              <a:srgbClr val="00B050"/>
            </a:solidFill>
            <a:miter lim="800000"/>
            <a:tailEnd type="triangle"/>
          </a:ln>
        </p:spPr>
        <p:style>
          <a:lnRef idx="1">
            <a:schemeClr val="accent1"/>
          </a:lnRef>
          <a:fillRef idx="0">
            <a:schemeClr val="accent1"/>
          </a:fillRef>
          <a:effectRef idx="0">
            <a:schemeClr val="accent1"/>
          </a:effectRef>
          <a:fontRef idx="minor">
            <a:schemeClr val="tx1"/>
          </a:fontRef>
        </p:style>
      </p:cxnSp>
      <p:sp>
        <p:nvSpPr>
          <p:cNvPr id="12" name="Freeform 11"/>
          <p:cNvSpPr/>
          <p:nvPr/>
        </p:nvSpPr>
        <p:spPr>
          <a:xfrm>
            <a:off x="6592186" y="5975498"/>
            <a:ext cx="278363" cy="574158"/>
          </a:xfrm>
          <a:custGeom>
            <a:avLst/>
            <a:gdLst>
              <a:gd name="connsiteX0" fmla="*/ 0 w 278363"/>
              <a:gd name="connsiteY0" fmla="*/ 21265 h 574158"/>
              <a:gd name="connsiteX1" fmla="*/ 42530 w 278363"/>
              <a:gd name="connsiteY1" fmla="*/ 255181 h 574158"/>
              <a:gd name="connsiteX2" fmla="*/ 85061 w 278363"/>
              <a:gd name="connsiteY2" fmla="*/ 318976 h 574158"/>
              <a:gd name="connsiteX3" fmla="*/ 148856 w 278363"/>
              <a:gd name="connsiteY3" fmla="*/ 361507 h 574158"/>
              <a:gd name="connsiteX4" fmla="*/ 191386 w 278363"/>
              <a:gd name="connsiteY4" fmla="*/ 425302 h 574158"/>
              <a:gd name="connsiteX5" fmla="*/ 233916 w 278363"/>
              <a:gd name="connsiteY5" fmla="*/ 574158 h 574158"/>
              <a:gd name="connsiteX6" fmla="*/ 276447 w 278363"/>
              <a:gd name="connsiteY6" fmla="*/ 297711 h 574158"/>
              <a:gd name="connsiteX7" fmla="*/ 276447 w 278363"/>
              <a:gd name="connsiteY7" fmla="*/ 0 h 5741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78363" h="574158">
                <a:moveTo>
                  <a:pt x="0" y="21265"/>
                </a:moveTo>
                <a:cubicBezTo>
                  <a:pt x="7330" y="79905"/>
                  <a:pt x="9749" y="189621"/>
                  <a:pt x="42530" y="255181"/>
                </a:cubicBezTo>
                <a:cubicBezTo>
                  <a:pt x="53960" y="278040"/>
                  <a:pt x="66989" y="300904"/>
                  <a:pt x="85061" y="318976"/>
                </a:cubicBezTo>
                <a:cubicBezTo>
                  <a:pt x="103133" y="337048"/>
                  <a:pt x="127591" y="347330"/>
                  <a:pt x="148856" y="361507"/>
                </a:cubicBezTo>
                <a:cubicBezTo>
                  <a:pt x="163033" y="382772"/>
                  <a:pt x="179956" y="402443"/>
                  <a:pt x="191386" y="425302"/>
                </a:cubicBezTo>
                <a:cubicBezTo>
                  <a:pt x="206640" y="455810"/>
                  <a:pt x="227103" y="546904"/>
                  <a:pt x="233916" y="574158"/>
                </a:cubicBezTo>
                <a:cubicBezTo>
                  <a:pt x="262531" y="459697"/>
                  <a:pt x="270002" y="445951"/>
                  <a:pt x="276447" y="297711"/>
                </a:cubicBezTo>
                <a:cubicBezTo>
                  <a:pt x="280758" y="198568"/>
                  <a:pt x="276447" y="99237"/>
                  <a:pt x="276447" y="0"/>
                </a:cubicBezTo>
              </a:path>
            </a:pathLst>
          </a:custGeom>
          <a:noFill/>
          <a:ln w="57150">
            <a:solidFill>
              <a:srgbClr val="00B050"/>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1351513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a:t>Step 2:</a:t>
            </a:r>
            <a:r>
              <a:rPr lang="en-US" dirty="0"/>
              <a:t> Next find the “core” </a:t>
            </a:r>
            <a:r>
              <a:rPr lang="en-US" b="1" dirty="0">
                <a:solidFill>
                  <a:srgbClr val="FFFF00"/>
                </a:solidFill>
              </a:rPr>
              <a:t>nouns</a:t>
            </a:r>
            <a:r>
              <a:rPr lang="en-US" dirty="0"/>
              <a:t> and their </a:t>
            </a:r>
            <a:r>
              <a:rPr lang="en-US" dirty="0" smtClean="0"/>
              <a:t>jobs</a:t>
            </a:r>
            <a:r>
              <a:rPr lang="en-US" dirty="0"/>
              <a:t>.</a:t>
            </a:r>
            <a:endParaRPr lang="en-US" dirty="0"/>
          </a:p>
        </p:txBody>
      </p:sp>
      <p:sp>
        <p:nvSpPr>
          <p:cNvPr id="3" name="TextBox 2"/>
          <p:cNvSpPr txBox="1"/>
          <p:nvPr/>
        </p:nvSpPr>
        <p:spPr>
          <a:xfrm>
            <a:off x="1217612" y="4343400"/>
            <a:ext cx="10363200" cy="1089529"/>
          </a:xfrm>
          <a:prstGeom prst="rect">
            <a:avLst/>
          </a:prstGeom>
          <a:noFill/>
        </p:spPr>
        <p:txBody>
          <a:bodyPr wrap="square" rtlCol="0">
            <a:spAutoFit/>
          </a:bodyPr>
          <a:lstStyle/>
          <a:p>
            <a:pPr>
              <a:lnSpc>
                <a:spcPct val="90000"/>
              </a:lnSpc>
            </a:pPr>
            <a:r>
              <a:rPr lang="en-US" sz="3600" b="1" dirty="0"/>
              <a:t>Yesterday, Simon happily gave his dog a big treat.</a:t>
            </a:r>
            <a:endParaRPr lang="en-US" sz="3600" dirty="0"/>
          </a:p>
          <a:p>
            <a:pPr>
              <a:lnSpc>
                <a:spcPct val="90000"/>
              </a:lnSpc>
            </a:pPr>
            <a:endParaRPr lang="en-US" sz="3600" dirty="0"/>
          </a:p>
        </p:txBody>
      </p:sp>
      <p:sp>
        <p:nvSpPr>
          <p:cNvPr id="4" name="TextBox 3"/>
          <p:cNvSpPr txBox="1"/>
          <p:nvPr/>
        </p:nvSpPr>
        <p:spPr>
          <a:xfrm>
            <a:off x="912812" y="1788348"/>
            <a:ext cx="10591799" cy="1569660"/>
          </a:xfrm>
          <a:prstGeom prst="rect">
            <a:avLst/>
          </a:prstGeom>
          <a:noFill/>
        </p:spPr>
        <p:txBody>
          <a:bodyPr wrap="square" rtlCol="0">
            <a:spAutoFit/>
          </a:bodyPr>
          <a:lstStyle/>
          <a:p>
            <a:pPr marL="574675" indent="-574675"/>
            <a:r>
              <a:rPr lang="en-US" sz="3200" dirty="0"/>
              <a:t>a) Ask “Who is doing the action (insert the verb you found)?” </a:t>
            </a:r>
          </a:p>
          <a:p>
            <a:r>
              <a:rPr lang="en-US" sz="3200" dirty="0"/>
              <a:t>b) Ask “Subject (insert the verb you found) </a:t>
            </a:r>
            <a:r>
              <a:rPr lang="en-US" sz="3200" dirty="0" smtClean="0"/>
              <a:t>what?”</a:t>
            </a:r>
            <a:endParaRPr lang="en-US" sz="3200" dirty="0"/>
          </a:p>
          <a:p>
            <a:r>
              <a:rPr lang="en-US" sz="3200" dirty="0"/>
              <a:t>c) Ask “Subject (insert the verb your found) what to whom</a:t>
            </a:r>
            <a:r>
              <a:rPr lang="en-US" sz="3200" dirty="0" smtClean="0"/>
              <a:t>?”</a:t>
            </a:r>
            <a:endParaRPr lang="en-US" sz="3200" dirty="0"/>
          </a:p>
        </p:txBody>
      </p:sp>
      <p:cxnSp>
        <p:nvCxnSpPr>
          <p:cNvPr id="5" name="Straight Arrow Connector 4"/>
          <p:cNvCxnSpPr/>
          <p:nvPr/>
        </p:nvCxnSpPr>
        <p:spPr>
          <a:xfrm flipH="1" flipV="1">
            <a:off x="6856412" y="4888164"/>
            <a:ext cx="76200" cy="609600"/>
          </a:xfrm>
          <a:prstGeom prst="straightConnector1">
            <a:avLst/>
          </a:prstGeom>
          <a:ln w="76200">
            <a:solidFill>
              <a:srgbClr val="00B050"/>
            </a:solidFill>
            <a:miter lim="800000"/>
            <a:tailEnd type="triangle"/>
          </a:ln>
        </p:spPr>
        <p:style>
          <a:lnRef idx="1">
            <a:schemeClr val="accent1"/>
          </a:lnRef>
          <a:fillRef idx="0">
            <a:schemeClr val="accent1"/>
          </a:fillRef>
          <a:effectRef idx="0">
            <a:schemeClr val="accent1"/>
          </a:effectRef>
          <a:fontRef idx="minor">
            <a:schemeClr val="tx1"/>
          </a:fontRef>
        </p:style>
      </p:cxnSp>
      <p:cxnSp>
        <p:nvCxnSpPr>
          <p:cNvPr id="7" name="Straight Arrow Connector 6"/>
          <p:cNvCxnSpPr/>
          <p:nvPr/>
        </p:nvCxnSpPr>
        <p:spPr>
          <a:xfrm flipH="1" flipV="1">
            <a:off x="4189412" y="4952172"/>
            <a:ext cx="76200" cy="609600"/>
          </a:xfrm>
          <a:prstGeom prst="straightConnector1">
            <a:avLst/>
          </a:prstGeom>
          <a:ln w="76200">
            <a:solidFill>
              <a:srgbClr val="FFFF00"/>
            </a:solidFill>
            <a:miter lim="800000"/>
            <a:tailEnd type="triangle"/>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flipH="1" flipV="1">
            <a:off x="10628312" y="4892652"/>
            <a:ext cx="76200" cy="609600"/>
          </a:xfrm>
          <a:prstGeom prst="straightConnector1">
            <a:avLst/>
          </a:prstGeom>
          <a:ln w="76200">
            <a:solidFill>
              <a:srgbClr val="7030A0"/>
            </a:solidFill>
            <a:miter lim="800000"/>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a:off x="8456612" y="4085715"/>
            <a:ext cx="76200" cy="370896"/>
          </a:xfrm>
          <a:prstGeom prst="straightConnector1">
            <a:avLst/>
          </a:prstGeom>
          <a:ln w="76200">
            <a:solidFill>
              <a:schemeClr val="accent1">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rot="21302309">
            <a:off x="8041898" y="3494116"/>
            <a:ext cx="829427" cy="590931"/>
          </a:xfrm>
          <a:prstGeom prst="rect">
            <a:avLst/>
          </a:prstGeom>
          <a:noFill/>
        </p:spPr>
        <p:txBody>
          <a:bodyPr wrap="square" rtlCol="0">
            <a:spAutoFit/>
          </a:bodyPr>
          <a:lstStyle/>
          <a:p>
            <a:pPr>
              <a:lnSpc>
                <a:spcPct val="90000"/>
              </a:lnSpc>
            </a:pPr>
            <a:r>
              <a:rPr lang="en-US" sz="3600" b="1" dirty="0" err="1">
                <a:solidFill>
                  <a:schemeClr val="accent1">
                    <a:lumMod val="60000"/>
                    <a:lumOff val="40000"/>
                  </a:schemeClr>
                </a:solidFill>
              </a:rPr>
              <a:t>i</a:t>
            </a:r>
            <a:r>
              <a:rPr lang="en-US" sz="3600" b="1" dirty="0" err="1" smtClean="0">
                <a:solidFill>
                  <a:schemeClr val="accent1">
                    <a:lumMod val="60000"/>
                    <a:lumOff val="40000"/>
                  </a:schemeClr>
                </a:solidFill>
              </a:rPr>
              <a:t>O</a:t>
            </a:r>
            <a:endParaRPr lang="en-US" sz="3600" b="1" dirty="0">
              <a:solidFill>
                <a:schemeClr val="accent1">
                  <a:lumMod val="60000"/>
                  <a:lumOff val="40000"/>
                </a:schemeClr>
              </a:solidFill>
            </a:endParaRPr>
          </a:p>
        </p:txBody>
      </p:sp>
      <p:sp>
        <p:nvSpPr>
          <p:cNvPr id="19" name="TextBox 18"/>
          <p:cNvSpPr txBox="1"/>
          <p:nvPr/>
        </p:nvSpPr>
        <p:spPr>
          <a:xfrm>
            <a:off x="10266362" y="5489327"/>
            <a:ext cx="876299" cy="701731"/>
          </a:xfrm>
          <a:prstGeom prst="rect">
            <a:avLst/>
          </a:prstGeom>
          <a:noFill/>
        </p:spPr>
        <p:txBody>
          <a:bodyPr wrap="square" rtlCol="0">
            <a:spAutoFit/>
          </a:bodyPr>
          <a:lstStyle/>
          <a:p>
            <a:pPr>
              <a:lnSpc>
                <a:spcPct val="90000"/>
              </a:lnSpc>
            </a:pPr>
            <a:r>
              <a:rPr lang="en-US" sz="4400" b="1" dirty="0" smtClean="0">
                <a:solidFill>
                  <a:srgbClr val="7030A0"/>
                </a:solidFill>
              </a:rPr>
              <a:t>do</a:t>
            </a:r>
            <a:endParaRPr lang="en-US" sz="4400" b="1" dirty="0">
              <a:solidFill>
                <a:srgbClr val="7030A0"/>
              </a:solidFill>
            </a:endParaRPr>
          </a:p>
        </p:txBody>
      </p:sp>
      <p:sp>
        <p:nvSpPr>
          <p:cNvPr id="20" name="TextBox 19"/>
          <p:cNvSpPr txBox="1"/>
          <p:nvPr/>
        </p:nvSpPr>
        <p:spPr>
          <a:xfrm>
            <a:off x="6704012" y="5654527"/>
            <a:ext cx="457200" cy="646331"/>
          </a:xfrm>
          <a:prstGeom prst="rect">
            <a:avLst/>
          </a:prstGeom>
          <a:noFill/>
        </p:spPr>
        <p:txBody>
          <a:bodyPr wrap="square" rtlCol="0">
            <a:spAutoFit/>
          </a:bodyPr>
          <a:lstStyle/>
          <a:p>
            <a:pPr>
              <a:lnSpc>
                <a:spcPct val="90000"/>
              </a:lnSpc>
            </a:pPr>
            <a:r>
              <a:rPr lang="en-US" sz="4000" b="1" dirty="0" smtClean="0">
                <a:solidFill>
                  <a:srgbClr val="00B050"/>
                </a:solidFill>
              </a:rPr>
              <a:t>V</a:t>
            </a:r>
            <a:endParaRPr lang="en-US" sz="4000" b="1" dirty="0">
              <a:solidFill>
                <a:srgbClr val="00B050"/>
              </a:solidFill>
            </a:endParaRPr>
          </a:p>
        </p:txBody>
      </p:sp>
      <p:sp>
        <p:nvSpPr>
          <p:cNvPr id="21" name="TextBox 20"/>
          <p:cNvSpPr txBox="1"/>
          <p:nvPr/>
        </p:nvSpPr>
        <p:spPr>
          <a:xfrm>
            <a:off x="3922712" y="5670506"/>
            <a:ext cx="685800" cy="646331"/>
          </a:xfrm>
          <a:prstGeom prst="rect">
            <a:avLst/>
          </a:prstGeom>
          <a:noFill/>
        </p:spPr>
        <p:txBody>
          <a:bodyPr wrap="square" rtlCol="0">
            <a:spAutoFit/>
          </a:bodyPr>
          <a:lstStyle/>
          <a:p>
            <a:pPr>
              <a:lnSpc>
                <a:spcPct val="90000"/>
              </a:lnSpc>
            </a:pPr>
            <a:r>
              <a:rPr lang="en-US" sz="4000" b="1" dirty="0" smtClean="0">
                <a:solidFill>
                  <a:srgbClr val="FFFF00"/>
                </a:solidFill>
              </a:rPr>
              <a:t>S</a:t>
            </a:r>
            <a:endParaRPr lang="en-US" sz="4000" b="1" dirty="0">
              <a:solidFill>
                <a:srgbClr val="FFFF00"/>
              </a:solidFill>
            </a:endParaRPr>
          </a:p>
        </p:txBody>
      </p:sp>
    </p:spTree>
    <p:extLst>
      <p:ext uri="{BB962C8B-B14F-4D97-AF65-F5344CB8AC3E}">
        <p14:creationId xmlns:p14="http://schemas.microsoft.com/office/powerpoint/2010/main" val="22158949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2413" y="274638"/>
            <a:ext cx="9982197" cy="1020762"/>
          </a:xfrm>
        </p:spPr>
        <p:txBody>
          <a:bodyPr>
            <a:normAutofit fontScale="90000"/>
          </a:bodyPr>
          <a:lstStyle/>
          <a:p>
            <a:r>
              <a:rPr lang="en-US" b="1" dirty="0"/>
              <a:t> </a:t>
            </a:r>
            <a:r>
              <a:rPr lang="en-US" dirty="0"/>
              <a:t/>
            </a:r>
            <a:br>
              <a:rPr lang="en-US" dirty="0"/>
            </a:br>
            <a:r>
              <a:rPr lang="en-US" sz="4400" b="1" dirty="0"/>
              <a:t>Step 3:</a:t>
            </a:r>
            <a:r>
              <a:rPr lang="en-US" sz="4400" dirty="0"/>
              <a:t> Look for your </a:t>
            </a:r>
            <a:r>
              <a:rPr lang="en-US" sz="4400" b="1" dirty="0">
                <a:solidFill>
                  <a:srgbClr val="FF3300"/>
                </a:solidFill>
              </a:rPr>
              <a:t>adjectives</a:t>
            </a:r>
            <a:r>
              <a:rPr lang="en-US" sz="4400" dirty="0"/>
              <a:t>.</a:t>
            </a:r>
            <a:endParaRPr lang="en-US" dirty="0"/>
          </a:p>
        </p:txBody>
      </p:sp>
      <p:sp>
        <p:nvSpPr>
          <p:cNvPr id="3" name="TextBox 2"/>
          <p:cNvSpPr txBox="1"/>
          <p:nvPr/>
        </p:nvSpPr>
        <p:spPr>
          <a:xfrm>
            <a:off x="1217612" y="4343400"/>
            <a:ext cx="10363200" cy="1089529"/>
          </a:xfrm>
          <a:prstGeom prst="rect">
            <a:avLst/>
          </a:prstGeom>
          <a:noFill/>
        </p:spPr>
        <p:txBody>
          <a:bodyPr wrap="square" rtlCol="0">
            <a:spAutoFit/>
          </a:bodyPr>
          <a:lstStyle/>
          <a:p>
            <a:pPr>
              <a:lnSpc>
                <a:spcPct val="90000"/>
              </a:lnSpc>
            </a:pPr>
            <a:r>
              <a:rPr lang="en-US" sz="3600" b="1" dirty="0"/>
              <a:t>Yesterday, Simon happily gave his dog a big treat.</a:t>
            </a:r>
            <a:endParaRPr lang="en-US" sz="3600" dirty="0"/>
          </a:p>
          <a:p>
            <a:pPr>
              <a:lnSpc>
                <a:spcPct val="90000"/>
              </a:lnSpc>
            </a:pPr>
            <a:endParaRPr lang="en-US" sz="3600" dirty="0"/>
          </a:p>
        </p:txBody>
      </p:sp>
      <p:sp>
        <p:nvSpPr>
          <p:cNvPr id="4" name="TextBox 3"/>
          <p:cNvSpPr txBox="1"/>
          <p:nvPr/>
        </p:nvSpPr>
        <p:spPr>
          <a:xfrm>
            <a:off x="912811" y="1861496"/>
            <a:ext cx="10591799" cy="584775"/>
          </a:xfrm>
          <a:prstGeom prst="rect">
            <a:avLst/>
          </a:prstGeom>
          <a:noFill/>
        </p:spPr>
        <p:txBody>
          <a:bodyPr wrap="square" rtlCol="0">
            <a:spAutoFit/>
          </a:bodyPr>
          <a:lstStyle/>
          <a:p>
            <a:pPr lvl="0"/>
            <a:r>
              <a:rPr lang="en-US" sz="3200" b="1" dirty="0"/>
              <a:t>a) Ask “What Kind?” or “Which one?” for each noun. </a:t>
            </a:r>
          </a:p>
        </p:txBody>
      </p:sp>
      <p:cxnSp>
        <p:nvCxnSpPr>
          <p:cNvPr id="5" name="Straight Arrow Connector 4"/>
          <p:cNvCxnSpPr/>
          <p:nvPr/>
        </p:nvCxnSpPr>
        <p:spPr>
          <a:xfrm flipH="1" flipV="1">
            <a:off x="6856412" y="4888164"/>
            <a:ext cx="76200" cy="609600"/>
          </a:xfrm>
          <a:prstGeom prst="straightConnector1">
            <a:avLst/>
          </a:prstGeom>
          <a:ln w="76200">
            <a:solidFill>
              <a:srgbClr val="00B050"/>
            </a:solidFill>
            <a:miter lim="800000"/>
            <a:tailEnd type="triangle"/>
          </a:ln>
        </p:spPr>
        <p:style>
          <a:lnRef idx="1">
            <a:schemeClr val="accent1"/>
          </a:lnRef>
          <a:fillRef idx="0">
            <a:schemeClr val="accent1"/>
          </a:fillRef>
          <a:effectRef idx="0">
            <a:schemeClr val="accent1"/>
          </a:effectRef>
          <a:fontRef idx="minor">
            <a:schemeClr val="tx1"/>
          </a:fontRef>
        </p:style>
      </p:cxnSp>
      <p:cxnSp>
        <p:nvCxnSpPr>
          <p:cNvPr id="7" name="Straight Arrow Connector 6"/>
          <p:cNvCxnSpPr/>
          <p:nvPr/>
        </p:nvCxnSpPr>
        <p:spPr>
          <a:xfrm flipH="1" flipV="1">
            <a:off x="4189412" y="4952172"/>
            <a:ext cx="76200" cy="609600"/>
          </a:xfrm>
          <a:prstGeom prst="straightConnector1">
            <a:avLst/>
          </a:prstGeom>
          <a:ln w="76200">
            <a:solidFill>
              <a:srgbClr val="FFFF00"/>
            </a:solidFill>
            <a:miter lim="800000"/>
            <a:tailEnd type="triangle"/>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flipH="1" flipV="1">
            <a:off x="10628312" y="4892652"/>
            <a:ext cx="76200" cy="609600"/>
          </a:xfrm>
          <a:prstGeom prst="straightConnector1">
            <a:avLst/>
          </a:prstGeom>
          <a:ln w="76200">
            <a:solidFill>
              <a:srgbClr val="7030A0"/>
            </a:solidFill>
            <a:miter lim="800000"/>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a:off x="8456612" y="4085715"/>
            <a:ext cx="76200" cy="370896"/>
          </a:xfrm>
          <a:prstGeom prst="straightConnector1">
            <a:avLst/>
          </a:prstGeom>
          <a:ln w="76200">
            <a:solidFill>
              <a:schemeClr val="accent1">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rot="21302309">
            <a:off x="8041898" y="3494116"/>
            <a:ext cx="829427" cy="590931"/>
          </a:xfrm>
          <a:prstGeom prst="rect">
            <a:avLst/>
          </a:prstGeom>
          <a:noFill/>
        </p:spPr>
        <p:txBody>
          <a:bodyPr wrap="square" rtlCol="0">
            <a:spAutoFit/>
          </a:bodyPr>
          <a:lstStyle/>
          <a:p>
            <a:pPr>
              <a:lnSpc>
                <a:spcPct val="90000"/>
              </a:lnSpc>
            </a:pPr>
            <a:r>
              <a:rPr lang="en-US" sz="3600" b="1" dirty="0" err="1">
                <a:solidFill>
                  <a:schemeClr val="accent1">
                    <a:lumMod val="60000"/>
                    <a:lumOff val="40000"/>
                  </a:schemeClr>
                </a:solidFill>
              </a:rPr>
              <a:t>i</a:t>
            </a:r>
            <a:r>
              <a:rPr lang="en-US" sz="3600" b="1" dirty="0" err="1" smtClean="0">
                <a:solidFill>
                  <a:schemeClr val="accent1">
                    <a:lumMod val="60000"/>
                    <a:lumOff val="40000"/>
                  </a:schemeClr>
                </a:solidFill>
              </a:rPr>
              <a:t>O</a:t>
            </a:r>
            <a:endParaRPr lang="en-US" sz="3600" b="1" dirty="0">
              <a:solidFill>
                <a:schemeClr val="accent1">
                  <a:lumMod val="60000"/>
                  <a:lumOff val="40000"/>
                </a:schemeClr>
              </a:solidFill>
            </a:endParaRPr>
          </a:p>
        </p:txBody>
      </p:sp>
      <p:sp>
        <p:nvSpPr>
          <p:cNvPr id="19" name="TextBox 18"/>
          <p:cNvSpPr txBox="1"/>
          <p:nvPr/>
        </p:nvSpPr>
        <p:spPr>
          <a:xfrm>
            <a:off x="10266362" y="5489327"/>
            <a:ext cx="876299" cy="701731"/>
          </a:xfrm>
          <a:prstGeom prst="rect">
            <a:avLst/>
          </a:prstGeom>
          <a:noFill/>
        </p:spPr>
        <p:txBody>
          <a:bodyPr wrap="square" rtlCol="0">
            <a:spAutoFit/>
          </a:bodyPr>
          <a:lstStyle/>
          <a:p>
            <a:pPr>
              <a:lnSpc>
                <a:spcPct val="90000"/>
              </a:lnSpc>
            </a:pPr>
            <a:r>
              <a:rPr lang="en-US" sz="4400" b="1" dirty="0" smtClean="0">
                <a:solidFill>
                  <a:srgbClr val="7030A0"/>
                </a:solidFill>
              </a:rPr>
              <a:t>do</a:t>
            </a:r>
            <a:endParaRPr lang="en-US" sz="4400" b="1" dirty="0">
              <a:solidFill>
                <a:srgbClr val="7030A0"/>
              </a:solidFill>
            </a:endParaRPr>
          </a:p>
        </p:txBody>
      </p:sp>
      <p:sp>
        <p:nvSpPr>
          <p:cNvPr id="20" name="TextBox 19"/>
          <p:cNvSpPr txBox="1"/>
          <p:nvPr/>
        </p:nvSpPr>
        <p:spPr>
          <a:xfrm>
            <a:off x="6704012" y="5654527"/>
            <a:ext cx="457200" cy="646331"/>
          </a:xfrm>
          <a:prstGeom prst="rect">
            <a:avLst/>
          </a:prstGeom>
          <a:noFill/>
        </p:spPr>
        <p:txBody>
          <a:bodyPr wrap="square" rtlCol="0">
            <a:spAutoFit/>
          </a:bodyPr>
          <a:lstStyle/>
          <a:p>
            <a:pPr>
              <a:lnSpc>
                <a:spcPct val="90000"/>
              </a:lnSpc>
            </a:pPr>
            <a:r>
              <a:rPr lang="en-US" sz="4000" b="1" dirty="0" smtClean="0">
                <a:solidFill>
                  <a:srgbClr val="00B050"/>
                </a:solidFill>
              </a:rPr>
              <a:t>V</a:t>
            </a:r>
            <a:endParaRPr lang="en-US" sz="4000" b="1" dirty="0">
              <a:solidFill>
                <a:srgbClr val="00B050"/>
              </a:solidFill>
            </a:endParaRPr>
          </a:p>
        </p:txBody>
      </p:sp>
      <p:sp>
        <p:nvSpPr>
          <p:cNvPr id="21" name="TextBox 20"/>
          <p:cNvSpPr txBox="1"/>
          <p:nvPr/>
        </p:nvSpPr>
        <p:spPr>
          <a:xfrm>
            <a:off x="3922712" y="5670506"/>
            <a:ext cx="685800" cy="646331"/>
          </a:xfrm>
          <a:prstGeom prst="rect">
            <a:avLst/>
          </a:prstGeom>
          <a:noFill/>
        </p:spPr>
        <p:txBody>
          <a:bodyPr wrap="square" rtlCol="0">
            <a:spAutoFit/>
          </a:bodyPr>
          <a:lstStyle/>
          <a:p>
            <a:pPr>
              <a:lnSpc>
                <a:spcPct val="90000"/>
              </a:lnSpc>
            </a:pPr>
            <a:r>
              <a:rPr lang="en-US" sz="4000" b="1" dirty="0" smtClean="0">
                <a:solidFill>
                  <a:srgbClr val="FFFF00"/>
                </a:solidFill>
              </a:rPr>
              <a:t>S</a:t>
            </a:r>
            <a:endParaRPr lang="en-US" sz="4000" b="1" dirty="0">
              <a:solidFill>
                <a:srgbClr val="FFFF00"/>
              </a:solidFill>
            </a:endParaRPr>
          </a:p>
        </p:txBody>
      </p:sp>
      <p:cxnSp>
        <p:nvCxnSpPr>
          <p:cNvPr id="13" name="Straight Arrow Connector 12"/>
          <p:cNvCxnSpPr/>
          <p:nvPr/>
        </p:nvCxnSpPr>
        <p:spPr>
          <a:xfrm flipH="1">
            <a:off x="9675812" y="3789581"/>
            <a:ext cx="304800" cy="488984"/>
          </a:xfrm>
          <a:prstGeom prst="straightConnector1">
            <a:avLst/>
          </a:prstGeom>
          <a:ln w="76200">
            <a:solidFill>
              <a:srgbClr val="FF3300"/>
            </a:solidFill>
            <a:miter lim="800000"/>
            <a:tailEnd type="triangle"/>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9838933" y="3174549"/>
            <a:ext cx="1019991" cy="590931"/>
          </a:xfrm>
          <a:prstGeom prst="rect">
            <a:avLst/>
          </a:prstGeom>
          <a:noFill/>
        </p:spPr>
        <p:txBody>
          <a:bodyPr wrap="square" rtlCol="0">
            <a:spAutoFit/>
          </a:bodyPr>
          <a:lstStyle/>
          <a:p>
            <a:pPr>
              <a:lnSpc>
                <a:spcPct val="90000"/>
              </a:lnSpc>
            </a:pPr>
            <a:r>
              <a:rPr lang="en-US" sz="3600" b="1" dirty="0" smtClean="0">
                <a:solidFill>
                  <a:srgbClr val="FF3300"/>
                </a:solidFill>
              </a:rPr>
              <a:t>Adj.</a:t>
            </a:r>
            <a:endParaRPr lang="en-US" sz="3600" b="1" dirty="0">
              <a:solidFill>
                <a:srgbClr val="FF3300"/>
              </a:solidFill>
            </a:endParaRPr>
          </a:p>
        </p:txBody>
      </p:sp>
    </p:spTree>
    <p:extLst>
      <p:ext uri="{BB962C8B-B14F-4D97-AF65-F5344CB8AC3E}">
        <p14:creationId xmlns:p14="http://schemas.microsoft.com/office/powerpoint/2010/main" val="3470401719"/>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halkboard 16x9">
  <a:themeElements>
    <a:clrScheme name="Chalkboard_16x9">
      <a:dk1>
        <a:sysClr val="windowText" lastClr="000000"/>
      </a:dk1>
      <a:lt1>
        <a:sysClr val="window" lastClr="FFFFFF"/>
      </a:lt1>
      <a:dk2>
        <a:srgbClr val="333333"/>
      </a:dk2>
      <a:lt2>
        <a:srgbClr val="B2B2B2"/>
      </a:lt2>
      <a:accent1>
        <a:srgbClr val="57BCE5"/>
      </a:accent1>
      <a:accent2>
        <a:srgbClr val="F4D968"/>
      </a:accent2>
      <a:accent3>
        <a:srgbClr val="AEBD57"/>
      </a:accent3>
      <a:accent4>
        <a:srgbClr val="DF9041"/>
      </a:accent4>
      <a:accent5>
        <a:srgbClr val="E35F5F"/>
      </a:accent5>
      <a:accent6>
        <a:srgbClr val="828BCE"/>
      </a:accent6>
      <a:hlink>
        <a:srgbClr val="57BCE5"/>
      </a:hlink>
      <a:folHlink>
        <a:srgbClr val="969696"/>
      </a:folHlink>
    </a:clrScheme>
    <a:fontScheme name="Chalkboard_16x9">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80000"/>
                <a:satMod val="300000"/>
              </a:schemeClr>
            </a:gs>
            <a:gs pos="100000">
              <a:schemeClr val="phClr">
                <a:shade val="30000"/>
                <a:satMod val="200000"/>
              </a:schemeClr>
            </a:gs>
          </a:gsLst>
          <a:path path="circle">
            <a:fillToRect l="50000" t="50000" r="50000" b="50000"/>
          </a:path>
        </a:gradFill>
        <a:blipFill rotWithShape="1">
          <a:blip xmlns:r="http://schemas.openxmlformats.org/officeDocument/2006/relationships" r:embed="rId1">
            <a:duotone>
              <a:schemeClr val="phClr">
                <a:shade val="12000"/>
                <a:satMod val="240000"/>
              </a:schemeClr>
              <a:schemeClr val="phClr">
                <a:tint val="65000"/>
              </a:schemeClr>
            </a:duotone>
          </a:blip>
          <a:stretch/>
        </a:blipFill>
      </a:bgFillStyleLst>
    </a:fmtScheme>
  </a:themeElements>
  <a:objectDefaults>
    <a:spDef>
      <a:spPr>
        <a:ln>
          <a:miter lim="800000"/>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ln w="25400">
          <a:miter lim="800000"/>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nSpc>
            <a:spcPct val="90000"/>
          </a:lnSpc>
          <a:defRPr sz="2400"/>
        </a:defPPr>
      </a:lstStyle>
    </a:txDef>
  </a:objectDefaults>
  <a:extraClrSchemeLst/>
</a:theme>
</file>

<file path=ppt/theme/theme2.xml><?xml version="1.0" encoding="utf-8"?>
<a:theme xmlns:a="http://schemas.openxmlformats.org/drawingml/2006/main" name="Office Theme">
  <a:themeElements>
    <a:clrScheme name="Chalkboard_16x9">
      <a:dk1>
        <a:sysClr val="windowText" lastClr="000000"/>
      </a:dk1>
      <a:lt1>
        <a:sysClr val="window" lastClr="FFFFFF"/>
      </a:lt1>
      <a:dk2>
        <a:srgbClr val="333333"/>
      </a:dk2>
      <a:lt2>
        <a:srgbClr val="B2B2B2"/>
      </a:lt2>
      <a:accent1>
        <a:srgbClr val="57BCE5"/>
      </a:accent1>
      <a:accent2>
        <a:srgbClr val="F4D968"/>
      </a:accent2>
      <a:accent3>
        <a:srgbClr val="AEBD57"/>
      </a:accent3>
      <a:accent4>
        <a:srgbClr val="DF9041"/>
      </a:accent4>
      <a:accent5>
        <a:srgbClr val="E35F5F"/>
      </a:accent5>
      <a:accent6>
        <a:srgbClr val="828BCE"/>
      </a:accent6>
      <a:hlink>
        <a:srgbClr val="57BCE5"/>
      </a:hlink>
      <a:folHlink>
        <a:srgbClr val="969696"/>
      </a:folHlink>
    </a:clrScheme>
    <a:fontScheme name="Chalkboard_16x9">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Chalkboard_16x9">
      <a:dk1>
        <a:sysClr val="windowText" lastClr="000000"/>
      </a:dk1>
      <a:lt1>
        <a:sysClr val="window" lastClr="FFFFFF"/>
      </a:lt1>
      <a:dk2>
        <a:srgbClr val="333333"/>
      </a:dk2>
      <a:lt2>
        <a:srgbClr val="B2B2B2"/>
      </a:lt2>
      <a:accent1>
        <a:srgbClr val="57BCE5"/>
      </a:accent1>
      <a:accent2>
        <a:srgbClr val="F4D968"/>
      </a:accent2>
      <a:accent3>
        <a:srgbClr val="AEBD57"/>
      </a:accent3>
      <a:accent4>
        <a:srgbClr val="DF9041"/>
      </a:accent4>
      <a:accent5>
        <a:srgbClr val="E35F5F"/>
      </a:accent5>
      <a:accent6>
        <a:srgbClr val="828BCE"/>
      </a:accent6>
      <a:hlink>
        <a:srgbClr val="57BCE5"/>
      </a:hlink>
      <a:folHlink>
        <a:srgbClr val="969696"/>
      </a:folHlink>
    </a:clrScheme>
    <a:fontScheme name="Chalkboard_16x9">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0F09A44C-857D-42FD-9219-94A36248C2C6}">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Chalkboard education presentation (widescreen)</Template>
  <TotalTime>0</TotalTime>
  <Words>844</Words>
  <Application>Microsoft Office PowerPoint</Application>
  <PresentationFormat>Custom</PresentationFormat>
  <Paragraphs>121</Paragraphs>
  <Slides>13</Slides>
  <Notes>6</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13</vt:i4>
      </vt:variant>
    </vt:vector>
  </HeadingPairs>
  <TitlesOfParts>
    <vt:vector size="18" baseType="lpstr">
      <vt:lpstr>Arial</vt:lpstr>
      <vt:lpstr>Arial Black</vt:lpstr>
      <vt:lpstr>Consolas</vt:lpstr>
      <vt:lpstr>Corbel</vt:lpstr>
      <vt:lpstr>Chalkboard 16x9</vt:lpstr>
      <vt:lpstr>The Fabulous Four</vt:lpstr>
      <vt:lpstr>Parts of Speech</vt:lpstr>
      <vt:lpstr>The Fab Four Footsteps</vt:lpstr>
      <vt:lpstr>Brainteaser: Which Part of Speech is the word ‘brand’?</vt:lpstr>
      <vt:lpstr>Back to Basics</vt:lpstr>
      <vt:lpstr>Practice Footsteps</vt:lpstr>
      <vt:lpstr>Step 1: Find the verb. </vt:lpstr>
      <vt:lpstr>Step 2: Next find the “core” nouns and their jobs.</vt:lpstr>
      <vt:lpstr>  Step 3: Look for your adjectives.</vt:lpstr>
      <vt:lpstr>    Step 4: Look for adverbs.</vt:lpstr>
      <vt:lpstr>What’s left?</vt:lpstr>
      <vt:lpstr>Guided Practice One</vt:lpstr>
      <vt:lpstr>The Criterion Collection: 1948 The Red Shoes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keywords/>
  <cp:lastModifiedBy/>
  <cp:revision>1</cp:revision>
  <dcterms:created xsi:type="dcterms:W3CDTF">2014-07-29T14:35:18Z</dcterms:created>
  <dcterms:modified xsi:type="dcterms:W3CDTF">2014-07-29T17:29:31Z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TC028048469991</vt:lpwstr>
  </property>
</Properties>
</file>